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3" r:id="rId2"/>
    <p:sldMasterId id="2147483739" r:id="rId3"/>
    <p:sldMasterId id="2147483726" r:id="rId4"/>
  </p:sldMasterIdLst>
  <p:notesMasterIdLst>
    <p:notesMasterId r:id="rId60"/>
  </p:notesMasterIdLst>
  <p:sldIdLst>
    <p:sldId id="1884" r:id="rId5"/>
    <p:sldId id="264" r:id="rId6"/>
    <p:sldId id="489" r:id="rId7"/>
    <p:sldId id="466" r:id="rId8"/>
    <p:sldId id="408" r:id="rId9"/>
    <p:sldId id="1901" r:id="rId10"/>
    <p:sldId id="1885" r:id="rId11"/>
    <p:sldId id="1896" r:id="rId12"/>
    <p:sldId id="1832" r:id="rId13"/>
    <p:sldId id="1833" r:id="rId14"/>
    <p:sldId id="1834" r:id="rId15"/>
    <p:sldId id="1835" r:id="rId16"/>
    <p:sldId id="1902" r:id="rId17"/>
    <p:sldId id="1903" r:id="rId18"/>
    <p:sldId id="1904" r:id="rId19"/>
    <p:sldId id="1905" r:id="rId20"/>
    <p:sldId id="1906" r:id="rId21"/>
    <p:sldId id="1907" r:id="rId22"/>
    <p:sldId id="1908" r:id="rId23"/>
    <p:sldId id="1909" r:id="rId24"/>
    <p:sldId id="1910" r:id="rId25"/>
    <p:sldId id="1911" r:id="rId26"/>
    <p:sldId id="1912" r:id="rId27"/>
    <p:sldId id="1913" r:id="rId28"/>
    <p:sldId id="1914" r:id="rId29"/>
    <p:sldId id="1915" r:id="rId30"/>
    <p:sldId id="1916" r:id="rId31"/>
    <p:sldId id="1917" r:id="rId32"/>
    <p:sldId id="1918" r:id="rId33"/>
    <p:sldId id="1919" r:id="rId34"/>
    <p:sldId id="1920" r:id="rId35"/>
    <p:sldId id="1921" r:id="rId36"/>
    <p:sldId id="1922" r:id="rId37"/>
    <p:sldId id="1923" r:id="rId38"/>
    <p:sldId id="1924" r:id="rId39"/>
    <p:sldId id="1925" r:id="rId40"/>
    <p:sldId id="1926" r:id="rId41"/>
    <p:sldId id="1928" r:id="rId42"/>
    <p:sldId id="1929" r:id="rId43"/>
    <p:sldId id="1930" r:id="rId44"/>
    <p:sldId id="1931" r:id="rId45"/>
    <p:sldId id="1932" r:id="rId46"/>
    <p:sldId id="1933" r:id="rId47"/>
    <p:sldId id="1934" r:id="rId48"/>
    <p:sldId id="1935" r:id="rId49"/>
    <p:sldId id="1936" r:id="rId50"/>
    <p:sldId id="1937" r:id="rId51"/>
    <p:sldId id="1938" r:id="rId52"/>
    <p:sldId id="1939" r:id="rId53"/>
    <p:sldId id="1940" r:id="rId54"/>
    <p:sldId id="1941" r:id="rId55"/>
    <p:sldId id="1942" r:id="rId56"/>
    <p:sldId id="1943" r:id="rId57"/>
    <p:sldId id="1900" r:id="rId58"/>
    <p:sldId id="1899" r:id="rId5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35AA8-F196-A4F6-7B3B-3D71022F24ED}" v="7" dt="2022-09-22T12:37:11.911"/>
    <p1510:client id="{41F48F48-7234-9CAA-7072-A9A1A080C739}" v="854" dt="2022-11-14T19:56:40.550"/>
    <p1510:client id="{AE0551AD-6F5E-C8B8-88D2-149BF421D318}" v="8" dt="2022-09-22T14:07:34.068"/>
    <p1510:client id="{DF86AC63-9A6F-2BB6-C3DE-9B32A04E1D0D}" v="316" dt="2022-09-22T13:59:50.92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41"/>
    <p:restoredTop sz="94582"/>
  </p:normalViewPr>
  <p:slideViewPr>
    <p:cSldViewPr snapToGrid="0">
      <p:cViewPr varScale="1">
        <p:scale>
          <a:sx n="120" d="100"/>
          <a:sy n="120"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eny Fernandes" userId="S::pf1171@fiap.com.br::2bb4d014-0afb-4325-a95e-0fc64ed1a88f" providerId="AD" clId="Web-{DF86AC63-9A6F-2BB6-C3DE-9B32A04E1D0D}"/>
    <pc:docChg chg="addSld modSld addMainMaster modMainMaster">
      <pc:chgData name="Dheny Fernandes" userId="S::pf1171@fiap.com.br::2bb4d014-0afb-4325-a95e-0fc64ed1a88f" providerId="AD" clId="Web-{DF86AC63-9A6F-2BB6-C3DE-9B32A04E1D0D}" dt="2022-09-22T13:59:50.923" v="230" actId="20577"/>
      <pc:docMkLst>
        <pc:docMk/>
      </pc:docMkLst>
      <pc:sldChg chg="delSp modSp">
        <pc:chgData name="Dheny Fernandes" userId="S::pf1171@fiap.com.br::2bb4d014-0afb-4325-a95e-0fc64ed1a88f" providerId="AD" clId="Web-{DF86AC63-9A6F-2BB6-C3DE-9B32A04E1D0D}" dt="2022-09-22T13:11:30.197" v="90"/>
        <pc:sldMkLst>
          <pc:docMk/>
          <pc:sldMk cId="3102510526" sldId="264"/>
        </pc:sldMkLst>
        <pc:spChg chg="mod">
          <ac:chgData name="Dheny Fernandes" userId="S::pf1171@fiap.com.br::2bb4d014-0afb-4325-a95e-0fc64ed1a88f" providerId="AD" clId="Web-{DF86AC63-9A6F-2BB6-C3DE-9B32A04E1D0D}" dt="2022-09-22T12:45:31.675" v="28" actId="20577"/>
          <ac:spMkLst>
            <pc:docMk/>
            <pc:sldMk cId="3102510526" sldId="264"/>
            <ac:spMk id="2" creationId="{00000000-0000-0000-0000-000000000000}"/>
          </ac:spMkLst>
        </pc:spChg>
        <pc:picChg chg="del">
          <ac:chgData name="Dheny Fernandes" userId="S::pf1171@fiap.com.br::2bb4d014-0afb-4325-a95e-0fc64ed1a88f" providerId="AD" clId="Web-{DF86AC63-9A6F-2BB6-C3DE-9B32A04E1D0D}" dt="2022-09-22T13:11:30.197" v="90"/>
          <ac:picMkLst>
            <pc:docMk/>
            <pc:sldMk cId="3102510526" sldId="264"/>
            <ac:picMk id="3" creationId="{5D2675E4-2683-7B60-9C8E-5D66802CD740}"/>
          </ac:picMkLst>
        </pc:picChg>
      </pc:sldChg>
      <pc:sldChg chg="addSp delSp modSp addAnim modAnim">
        <pc:chgData name="Dheny Fernandes" userId="S::pf1171@fiap.com.br::2bb4d014-0afb-4325-a95e-0fc64ed1a88f" providerId="AD" clId="Web-{DF86AC63-9A6F-2BB6-C3DE-9B32A04E1D0D}" dt="2022-09-22T13:11:38.525" v="92"/>
        <pc:sldMkLst>
          <pc:docMk/>
          <pc:sldMk cId="2460650175" sldId="408"/>
        </pc:sldMkLst>
        <pc:spChg chg="add mod">
          <ac:chgData name="Dheny Fernandes" userId="S::pf1171@fiap.com.br::2bb4d014-0afb-4325-a95e-0fc64ed1a88f" providerId="AD" clId="Web-{DF86AC63-9A6F-2BB6-C3DE-9B32A04E1D0D}" dt="2022-09-22T12:40:01.010" v="11" actId="20577"/>
          <ac:spMkLst>
            <pc:docMk/>
            <pc:sldMk cId="2460650175" sldId="408"/>
            <ac:spMk id="4" creationId="{7669D883-CBC4-E920-059E-61305AD59360}"/>
          </ac:spMkLst>
        </pc:spChg>
        <pc:picChg chg="del">
          <ac:chgData name="Dheny Fernandes" userId="S::pf1171@fiap.com.br::2bb4d014-0afb-4325-a95e-0fc64ed1a88f" providerId="AD" clId="Web-{DF86AC63-9A6F-2BB6-C3DE-9B32A04E1D0D}" dt="2022-09-22T13:11:38.525" v="92"/>
          <ac:picMkLst>
            <pc:docMk/>
            <pc:sldMk cId="2460650175" sldId="408"/>
            <ac:picMk id="2" creationId="{3CBD14D9-8039-BEA0-0FEF-31954BDC137D}"/>
          </ac:picMkLst>
        </pc:picChg>
      </pc:sldChg>
      <pc:sldChg chg="delSp">
        <pc:chgData name="Dheny Fernandes" userId="S::pf1171@fiap.com.br::2bb4d014-0afb-4325-a95e-0fc64ed1a88f" providerId="AD" clId="Web-{DF86AC63-9A6F-2BB6-C3DE-9B32A04E1D0D}" dt="2022-09-22T13:11:47.259" v="93"/>
        <pc:sldMkLst>
          <pc:docMk/>
          <pc:sldMk cId="2525694393" sldId="456"/>
        </pc:sldMkLst>
        <pc:picChg chg="del">
          <ac:chgData name="Dheny Fernandes" userId="S::pf1171@fiap.com.br::2bb4d014-0afb-4325-a95e-0fc64ed1a88f" providerId="AD" clId="Web-{DF86AC63-9A6F-2BB6-C3DE-9B32A04E1D0D}" dt="2022-09-22T13:11:47.259" v="93"/>
          <ac:picMkLst>
            <pc:docMk/>
            <pc:sldMk cId="2525694393" sldId="456"/>
            <ac:picMk id="2" creationId="{807001E6-2264-7104-CE44-FA4D094BCCA7}"/>
          </ac:picMkLst>
        </pc:picChg>
      </pc:sldChg>
      <pc:sldChg chg="delSp">
        <pc:chgData name="Dheny Fernandes" userId="S::pf1171@fiap.com.br::2bb4d014-0afb-4325-a95e-0fc64ed1a88f" providerId="AD" clId="Web-{DF86AC63-9A6F-2BB6-C3DE-9B32A04E1D0D}" dt="2022-09-22T13:11:50.760" v="94"/>
        <pc:sldMkLst>
          <pc:docMk/>
          <pc:sldMk cId="1707536226" sldId="457"/>
        </pc:sldMkLst>
        <pc:picChg chg="del">
          <ac:chgData name="Dheny Fernandes" userId="S::pf1171@fiap.com.br::2bb4d014-0afb-4325-a95e-0fc64ed1a88f" providerId="AD" clId="Web-{DF86AC63-9A6F-2BB6-C3DE-9B32A04E1D0D}" dt="2022-09-22T13:11:50.760" v="94"/>
          <ac:picMkLst>
            <pc:docMk/>
            <pc:sldMk cId="1707536226" sldId="457"/>
            <ac:picMk id="3" creationId="{6093AC21-1A17-686B-6E51-6ABD118F7C29}"/>
          </ac:picMkLst>
        </pc:picChg>
      </pc:sldChg>
      <pc:sldChg chg="delSp">
        <pc:chgData name="Dheny Fernandes" userId="S::pf1171@fiap.com.br::2bb4d014-0afb-4325-a95e-0fc64ed1a88f" providerId="AD" clId="Web-{DF86AC63-9A6F-2BB6-C3DE-9B32A04E1D0D}" dt="2022-09-22T13:11:55.682" v="95"/>
        <pc:sldMkLst>
          <pc:docMk/>
          <pc:sldMk cId="1963888335" sldId="458"/>
        </pc:sldMkLst>
        <pc:picChg chg="del">
          <ac:chgData name="Dheny Fernandes" userId="S::pf1171@fiap.com.br::2bb4d014-0afb-4325-a95e-0fc64ed1a88f" providerId="AD" clId="Web-{DF86AC63-9A6F-2BB6-C3DE-9B32A04E1D0D}" dt="2022-09-22T13:11:55.682" v="95"/>
          <ac:picMkLst>
            <pc:docMk/>
            <pc:sldMk cId="1963888335" sldId="458"/>
            <ac:picMk id="4" creationId="{2C59F64B-5C8B-CFB9-4C3F-253FFCE941D1}"/>
          </ac:picMkLst>
        </pc:picChg>
      </pc:sldChg>
      <pc:sldChg chg="delSp">
        <pc:chgData name="Dheny Fernandes" userId="S::pf1171@fiap.com.br::2bb4d014-0afb-4325-a95e-0fc64ed1a88f" providerId="AD" clId="Web-{DF86AC63-9A6F-2BB6-C3DE-9B32A04E1D0D}" dt="2022-09-22T13:11:58.604" v="96"/>
        <pc:sldMkLst>
          <pc:docMk/>
          <pc:sldMk cId="504611420" sldId="461"/>
        </pc:sldMkLst>
        <pc:picChg chg="del">
          <ac:chgData name="Dheny Fernandes" userId="S::pf1171@fiap.com.br::2bb4d014-0afb-4325-a95e-0fc64ed1a88f" providerId="AD" clId="Web-{DF86AC63-9A6F-2BB6-C3DE-9B32A04E1D0D}" dt="2022-09-22T13:11:58.604" v="96"/>
          <ac:picMkLst>
            <pc:docMk/>
            <pc:sldMk cId="504611420" sldId="461"/>
            <ac:picMk id="3" creationId="{93032A8F-360C-5439-4651-D485C5A281CA}"/>
          </ac:picMkLst>
        </pc:picChg>
      </pc:sldChg>
      <pc:sldChg chg="delSp">
        <pc:chgData name="Dheny Fernandes" userId="S::pf1171@fiap.com.br::2bb4d014-0afb-4325-a95e-0fc64ed1a88f" providerId="AD" clId="Web-{DF86AC63-9A6F-2BB6-C3DE-9B32A04E1D0D}" dt="2022-09-22T13:12:05.807" v="97"/>
        <pc:sldMkLst>
          <pc:docMk/>
          <pc:sldMk cId="2444487084" sldId="462"/>
        </pc:sldMkLst>
        <pc:picChg chg="del">
          <ac:chgData name="Dheny Fernandes" userId="S::pf1171@fiap.com.br::2bb4d014-0afb-4325-a95e-0fc64ed1a88f" providerId="AD" clId="Web-{DF86AC63-9A6F-2BB6-C3DE-9B32A04E1D0D}" dt="2022-09-22T13:12:05.807" v="97"/>
          <ac:picMkLst>
            <pc:docMk/>
            <pc:sldMk cId="2444487084" sldId="462"/>
            <ac:picMk id="2" creationId="{5A8E868C-752F-9A31-5D6F-2C715008D874}"/>
          </ac:picMkLst>
        </pc:picChg>
      </pc:sldChg>
      <pc:sldChg chg="delSp">
        <pc:chgData name="Dheny Fernandes" userId="S::pf1171@fiap.com.br::2bb4d014-0afb-4325-a95e-0fc64ed1a88f" providerId="AD" clId="Web-{DF86AC63-9A6F-2BB6-C3DE-9B32A04E1D0D}" dt="2022-09-22T13:12:12.026" v="98"/>
        <pc:sldMkLst>
          <pc:docMk/>
          <pc:sldMk cId="1717435177" sldId="463"/>
        </pc:sldMkLst>
        <pc:picChg chg="del">
          <ac:chgData name="Dheny Fernandes" userId="S::pf1171@fiap.com.br::2bb4d014-0afb-4325-a95e-0fc64ed1a88f" providerId="AD" clId="Web-{DF86AC63-9A6F-2BB6-C3DE-9B32A04E1D0D}" dt="2022-09-22T13:12:12.026" v="98"/>
          <ac:picMkLst>
            <pc:docMk/>
            <pc:sldMk cId="1717435177" sldId="463"/>
            <ac:picMk id="2" creationId="{FC6A5272-6449-ADF0-15FC-42D8C225E611}"/>
          </ac:picMkLst>
        </pc:picChg>
      </pc:sldChg>
      <pc:sldChg chg="delSp modSp">
        <pc:chgData name="Dheny Fernandes" userId="S::pf1171@fiap.com.br::2bb4d014-0afb-4325-a95e-0fc64ed1a88f" providerId="AD" clId="Web-{DF86AC63-9A6F-2BB6-C3DE-9B32A04E1D0D}" dt="2022-09-22T13:32:42.790" v="176" actId="20577"/>
        <pc:sldMkLst>
          <pc:docMk/>
          <pc:sldMk cId="4243336607" sldId="464"/>
        </pc:sldMkLst>
        <pc:spChg chg="mod">
          <ac:chgData name="Dheny Fernandes" userId="S::pf1171@fiap.com.br::2bb4d014-0afb-4325-a95e-0fc64ed1a88f" providerId="AD" clId="Web-{DF86AC63-9A6F-2BB6-C3DE-9B32A04E1D0D}" dt="2022-09-22T13:32:42.790" v="176" actId="20577"/>
          <ac:spMkLst>
            <pc:docMk/>
            <pc:sldMk cId="4243336607" sldId="464"/>
            <ac:spMk id="9" creationId="{00000000-0000-0000-0000-000000000000}"/>
          </ac:spMkLst>
        </pc:spChg>
        <pc:picChg chg="del">
          <ac:chgData name="Dheny Fernandes" userId="S::pf1171@fiap.com.br::2bb4d014-0afb-4325-a95e-0fc64ed1a88f" providerId="AD" clId="Web-{DF86AC63-9A6F-2BB6-C3DE-9B32A04E1D0D}" dt="2022-09-22T13:12:18.276" v="100"/>
          <ac:picMkLst>
            <pc:docMk/>
            <pc:sldMk cId="4243336607" sldId="464"/>
            <ac:picMk id="2" creationId="{3CE16317-28A0-3D98-3157-1F4FCD85112F}"/>
          </ac:picMkLst>
        </pc:picChg>
      </pc:sldChg>
      <pc:sldChg chg="delSp">
        <pc:chgData name="Dheny Fernandes" userId="S::pf1171@fiap.com.br::2bb4d014-0afb-4325-a95e-0fc64ed1a88f" providerId="AD" clId="Web-{DF86AC63-9A6F-2BB6-C3DE-9B32A04E1D0D}" dt="2022-09-22T13:12:25.932" v="101"/>
        <pc:sldMkLst>
          <pc:docMk/>
          <pc:sldMk cId="1316356330" sldId="465"/>
        </pc:sldMkLst>
        <pc:picChg chg="del">
          <ac:chgData name="Dheny Fernandes" userId="S::pf1171@fiap.com.br::2bb4d014-0afb-4325-a95e-0fc64ed1a88f" providerId="AD" clId="Web-{DF86AC63-9A6F-2BB6-C3DE-9B32A04E1D0D}" dt="2022-09-22T13:12:25.932" v="101"/>
          <ac:picMkLst>
            <pc:docMk/>
            <pc:sldMk cId="1316356330" sldId="465"/>
            <ac:picMk id="2" creationId="{31A512F7-FA5E-922A-1E1F-CF3614DE7201}"/>
          </ac:picMkLst>
        </pc:picChg>
      </pc:sldChg>
      <pc:sldChg chg="delSp">
        <pc:chgData name="Dheny Fernandes" userId="S::pf1171@fiap.com.br::2bb4d014-0afb-4325-a95e-0fc64ed1a88f" providerId="AD" clId="Web-{DF86AC63-9A6F-2BB6-C3DE-9B32A04E1D0D}" dt="2022-09-22T13:11:34.806" v="91"/>
        <pc:sldMkLst>
          <pc:docMk/>
          <pc:sldMk cId="382448244" sldId="489"/>
        </pc:sldMkLst>
        <pc:picChg chg="del">
          <ac:chgData name="Dheny Fernandes" userId="S::pf1171@fiap.com.br::2bb4d014-0afb-4325-a95e-0fc64ed1a88f" providerId="AD" clId="Web-{DF86AC63-9A6F-2BB6-C3DE-9B32A04E1D0D}" dt="2022-09-22T13:11:34.806" v="91"/>
          <ac:picMkLst>
            <pc:docMk/>
            <pc:sldMk cId="382448244" sldId="489"/>
            <ac:picMk id="2" creationId="{13F527DF-6974-2B64-0DE9-6E14E369FE00}"/>
          </ac:picMkLst>
        </pc:picChg>
      </pc:sldChg>
      <pc:sldChg chg="delSp">
        <pc:chgData name="Dheny Fernandes" userId="S::pf1171@fiap.com.br::2bb4d014-0afb-4325-a95e-0fc64ed1a88f" providerId="AD" clId="Web-{DF86AC63-9A6F-2BB6-C3DE-9B32A04E1D0D}" dt="2022-09-22T13:12:18.166" v="99"/>
        <pc:sldMkLst>
          <pc:docMk/>
          <pc:sldMk cId="289552014" sldId="490"/>
        </pc:sldMkLst>
        <pc:picChg chg="del">
          <ac:chgData name="Dheny Fernandes" userId="S::pf1171@fiap.com.br::2bb4d014-0afb-4325-a95e-0fc64ed1a88f" providerId="AD" clId="Web-{DF86AC63-9A6F-2BB6-C3DE-9B32A04E1D0D}" dt="2022-09-22T13:12:18.166" v="99"/>
          <ac:picMkLst>
            <pc:docMk/>
            <pc:sldMk cId="289552014" sldId="490"/>
            <ac:picMk id="2" creationId="{B6A19074-1A60-6495-DFA5-1E83114148FF}"/>
          </ac:picMkLst>
        </pc:picChg>
      </pc:sldChg>
      <pc:sldChg chg="delSp">
        <pc:chgData name="Dheny Fernandes" userId="S::pf1171@fiap.com.br::2bb4d014-0afb-4325-a95e-0fc64ed1a88f" providerId="AD" clId="Web-{DF86AC63-9A6F-2BB6-C3DE-9B32A04E1D0D}" dt="2022-09-22T13:12:26.401" v="102"/>
        <pc:sldMkLst>
          <pc:docMk/>
          <pc:sldMk cId="3072858652" sldId="1832"/>
        </pc:sldMkLst>
        <pc:picChg chg="del">
          <ac:chgData name="Dheny Fernandes" userId="S::pf1171@fiap.com.br::2bb4d014-0afb-4325-a95e-0fc64ed1a88f" providerId="AD" clId="Web-{DF86AC63-9A6F-2BB6-C3DE-9B32A04E1D0D}" dt="2022-09-22T13:12:26.401" v="102"/>
          <ac:picMkLst>
            <pc:docMk/>
            <pc:sldMk cId="3072858652" sldId="1832"/>
            <ac:picMk id="2" creationId="{31A512F7-FA5E-922A-1E1F-CF3614DE7201}"/>
          </ac:picMkLst>
        </pc:picChg>
      </pc:sldChg>
      <pc:sldChg chg="delSp">
        <pc:chgData name="Dheny Fernandes" userId="S::pf1171@fiap.com.br::2bb4d014-0afb-4325-a95e-0fc64ed1a88f" providerId="AD" clId="Web-{DF86AC63-9A6F-2BB6-C3DE-9B32A04E1D0D}" dt="2022-09-22T13:12:29.073" v="103"/>
        <pc:sldMkLst>
          <pc:docMk/>
          <pc:sldMk cId="1092678166" sldId="1833"/>
        </pc:sldMkLst>
        <pc:picChg chg="del">
          <ac:chgData name="Dheny Fernandes" userId="S::pf1171@fiap.com.br::2bb4d014-0afb-4325-a95e-0fc64ed1a88f" providerId="AD" clId="Web-{DF86AC63-9A6F-2BB6-C3DE-9B32A04E1D0D}" dt="2022-09-22T13:12:29.073" v="103"/>
          <ac:picMkLst>
            <pc:docMk/>
            <pc:sldMk cId="1092678166" sldId="1833"/>
            <ac:picMk id="2" creationId="{31A512F7-FA5E-922A-1E1F-CF3614DE7201}"/>
          </ac:picMkLst>
        </pc:picChg>
      </pc:sldChg>
      <pc:sldChg chg="delSp">
        <pc:chgData name="Dheny Fernandes" userId="S::pf1171@fiap.com.br::2bb4d014-0afb-4325-a95e-0fc64ed1a88f" providerId="AD" clId="Web-{DF86AC63-9A6F-2BB6-C3DE-9B32A04E1D0D}" dt="2022-09-22T13:12:35.886" v="104"/>
        <pc:sldMkLst>
          <pc:docMk/>
          <pc:sldMk cId="1664797902" sldId="1834"/>
        </pc:sldMkLst>
        <pc:picChg chg="del">
          <ac:chgData name="Dheny Fernandes" userId="S::pf1171@fiap.com.br::2bb4d014-0afb-4325-a95e-0fc64ed1a88f" providerId="AD" clId="Web-{DF86AC63-9A6F-2BB6-C3DE-9B32A04E1D0D}" dt="2022-09-22T13:12:35.886" v="104"/>
          <ac:picMkLst>
            <pc:docMk/>
            <pc:sldMk cId="1664797902" sldId="1834"/>
            <ac:picMk id="2" creationId="{31A512F7-FA5E-922A-1E1F-CF3614DE7201}"/>
          </ac:picMkLst>
        </pc:picChg>
      </pc:sldChg>
      <pc:sldChg chg="delSp">
        <pc:chgData name="Dheny Fernandes" userId="S::pf1171@fiap.com.br::2bb4d014-0afb-4325-a95e-0fc64ed1a88f" providerId="AD" clId="Web-{DF86AC63-9A6F-2BB6-C3DE-9B32A04E1D0D}" dt="2022-09-22T13:12:40.370" v="105"/>
        <pc:sldMkLst>
          <pc:docMk/>
          <pc:sldMk cId="2242152320" sldId="1835"/>
        </pc:sldMkLst>
        <pc:picChg chg="del">
          <ac:chgData name="Dheny Fernandes" userId="S::pf1171@fiap.com.br::2bb4d014-0afb-4325-a95e-0fc64ed1a88f" providerId="AD" clId="Web-{DF86AC63-9A6F-2BB6-C3DE-9B32A04E1D0D}" dt="2022-09-22T13:12:40.370" v="105"/>
          <ac:picMkLst>
            <pc:docMk/>
            <pc:sldMk cId="2242152320" sldId="1835"/>
            <ac:picMk id="2" creationId="{31A512F7-FA5E-922A-1E1F-CF3614DE7201}"/>
          </ac:picMkLst>
        </pc:picChg>
      </pc:sldChg>
      <pc:sldChg chg="delSp">
        <pc:chgData name="Dheny Fernandes" userId="S::pf1171@fiap.com.br::2bb4d014-0afb-4325-a95e-0fc64ed1a88f" providerId="AD" clId="Web-{DF86AC63-9A6F-2BB6-C3DE-9B32A04E1D0D}" dt="2022-09-22T13:12:46.417" v="106"/>
        <pc:sldMkLst>
          <pc:docMk/>
          <pc:sldMk cId="4058239517" sldId="1836"/>
        </pc:sldMkLst>
        <pc:picChg chg="del">
          <ac:chgData name="Dheny Fernandes" userId="S::pf1171@fiap.com.br::2bb4d014-0afb-4325-a95e-0fc64ed1a88f" providerId="AD" clId="Web-{DF86AC63-9A6F-2BB6-C3DE-9B32A04E1D0D}" dt="2022-09-22T13:12:46.417" v="106"/>
          <ac:picMkLst>
            <pc:docMk/>
            <pc:sldMk cId="4058239517" sldId="1836"/>
            <ac:picMk id="2" creationId="{31A512F7-FA5E-922A-1E1F-CF3614DE7201}"/>
          </ac:picMkLst>
        </pc:picChg>
      </pc:sldChg>
      <pc:sldChg chg="delSp">
        <pc:chgData name="Dheny Fernandes" userId="S::pf1171@fiap.com.br::2bb4d014-0afb-4325-a95e-0fc64ed1a88f" providerId="AD" clId="Web-{DF86AC63-9A6F-2BB6-C3DE-9B32A04E1D0D}" dt="2022-09-22T13:12:46.542" v="107"/>
        <pc:sldMkLst>
          <pc:docMk/>
          <pc:sldMk cId="638589981" sldId="1837"/>
        </pc:sldMkLst>
        <pc:picChg chg="del">
          <ac:chgData name="Dheny Fernandes" userId="S::pf1171@fiap.com.br::2bb4d014-0afb-4325-a95e-0fc64ed1a88f" providerId="AD" clId="Web-{DF86AC63-9A6F-2BB6-C3DE-9B32A04E1D0D}" dt="2022-09-22T13:12:46.542" v="107"/>
          <ac:picMkLst>
            <pc:docMk/>
            <pc:sldMk cId="638589981" sldId="1837"/>
            <ac:picMk id="2" creationId="{31A512F7-FA5E-922A-1E1F-CF3614DE7201}"/>
          </ac:picMkLst>
        </pc:picChg>
      </pc:sldChg>
      <pc:sldChg chg="delSp">
        <pc:chgData name="Dheny Fernandes" userId="S::pf1171@fiap.com.br::2bb4d014-0afb-4325-a95e-0fc64ed1a88f" providerId="AD" clId="Web-{DF86AC63-9A6F-2BB6-C3DE-9B32A04E1D0D}" dt="2022-09-22T13:12:49.370" v="108"/>
        <pc:sldMkLst>
          <pc:docMk/>
          <pc:sldMk cId="3270366401" sldId="1838"/>
        </pc:sldMkLst>
        <pc:picChg chg="del">
          <ac:chgData name="Dheny Fernandes" userId="S::pf1171@fiap.com.br::2bb4d014-0afb-4325-a95e-0fc64ed1a88f" providerId="AD" clId="Web-{DF86AC63-9A6F-2BB6-C3DE-9B32A04E1D0D}" dt="2022-09-22T13:12:49.370" v="108"/>
          <ac:picMkLst>
            <pc:docMk/>
            <pc:sldMk cId="3270366401" sldId="1838"/>
            <ac:picMk id="2" creationId="{31A512F7-FA5E-922A-1E1F-CF3614DE7201}"/>
          </ac:picMkLst>
        </pc:picChg>
      </pc:sldChg>
      <pc:sldChg chg="delSp">
        <pc:chgData name="Dheny Fernandes" userId="S::pf1171@fiap.com.br::2bb4d014-0afb-4325-a95e-0fc64ed1a88f" providerId="AD" clId="Web-{DF86AC63-9A6F-2BB6-C3DE-9B32A04E1D0D}" dt="2022-09-22T13:12:56.667" v="109"/>
        <pc:sldMkLst>
          <pc:docMk/>
          <pc:sldMk cId="2895565757" sldId="1839"/>
        </pc:sldMkLst>
        <pc:picChg chg="del">
          <ac:chgData name="Dheny Fernandes" userId="S::pf1171@fiap.com.br::2bb4d014-0afb-4325-a95e-0fc64ed1a88f" providerId="AD" clId="Web-{DF86AC63-9A6F-2BB6-C3DE-9B32A04E1D0D}" dt="2022-09-22T13:12:56.667" v="109"/>
          <ac:picMkLst>
            <pc:docMk/>
            <pc:sldMk cId="2895565757" sldId="1839"/>
            <ac:picMk id="2" creationId="{31A512F7-FA5E-922A-1E1F-CF3614DE7201}"/>
          </ac:picMkLst>
        </pc:picChg>
      </pc:sldChg>
      <pc:sldChg chg="delSp delAnim modAnim">
        <pc:chgData name="Dheny Fernandes" userId="S::pf1171@fiap.com.br::2bb4d014-0afb-4325-a95e-0fc64ed1a88f" providerId="AD" clId="Web-{DF86AC63-9A6F-2BB6-C3DE-9B32A04E1D0D}" dt="2022-09-22T13:38:56.768" v="190"/>
        <pc:sldMkLst>
          <pc:docMk/>
          <pc:sldMk cId="3614296761" sldId="1840"/>
        </pc:sldMkLst>
        <pc:picChg chg="del">
          <ac:chgData name="Dheny Fernandes" userId="S::pf1171@fiap.com.br::2bb4d014-0afb-4325-a95e-0fc64ed1a88f" providerId="AD" clId="Web-{DF86AC63-9A6F-2BB6-C3DE-9B32A04E1D0D}" dt="2022-09-22T13:12:57.074" v="110"/>
          <ac:picMkLst>
            <pc:docMk/>
            <pc:sldMk cId="3614296761" sldId="1840"/>
            <ac:picMk id="2" creationId="{31A512F7-FA5E-922A-1E1F-CF3614DE7201}"/>
          </ac:picMkLst>
        </pc:picChg>
      </pc:sldChg>
      <pc:sldChg chg="delSp modSp delAnim modAnim">
        <pc:chgData name="Dheny Fernandes" userId="S::pf1171@fiap.com.br::2bb4d014-0afb-4325-a95e-0fc64ed1a88f" providerId="AD" clId="Web-{DF86AC63-9A6F-2BB6-C3DE-9B32A04E1D0D}" dt="2022-09-22T13:46:39.904" v="207" actId="20577"/>
        <pc:sldMkLst>
          <pc:docMk/>
          <pc:sldMk cId="3371815108" sldId="1841"/>
        </pc:sldMkLst>
        <pc:spChg chg="mod">
          <ac:chgData name="Dheny Fernandes" userId="S::pf1171@fiap.com.br::2bb4d014-0afb-4325-a95e-0fc64ed1a88f" providerId="AD" clId="Web-{DF86AC63-9A6F-2BB6-C3DE-9B32A04E1D0D}" dt="2022-09-22T13:46:39.904" v="207" actId="20577"/>
          <ac:spMkLst>
            <pc:docMk/>
            <pc:sldMk cId="3371815108" sldId="1841"/>
            <ac:spMk id="62" creationId="{608D362A-1082-F2B5-ECFE-6F01DA2D85E4}"/>
          </ac:spMkLst>
        </pc:spChg>
        <pc:picChg chg="del">
          <ac:chgData name="Dheny Fernandes" userId="S::pf1171@fiap.com.br::2bb4d014-0afb-4325-a95e-0fc64ed1a88f" providerId="AD" clId="Web-{DF86AC63-9A6F-2BB6-C3DE-9B32A04E1D0D}" dt="2022-09-22T13:13:00.074" v="111"/>
          <ac:picMkLst>
            <pc:docMk/>
            <pc:sldMk cId="3371815108" sldId="1841"/>
            <ac:picMk id="2" creationId="{31A512F7-FA5E-922A-1E1F-CF3614DE7201}"/>
          </ac:picMkLst>
        </pc:picChg>
      </pc:sldChg>
      <pc:sldChg chg="delSp">
        <pc:chgData name="Dheny Fernandes" userId="S::pf1171@fiap.com.br::2bb4d014-0afb-4325-a95e-0fc64ed1a88f" providerId="AD" clId="Web-{DF86AC63-9A6F-2BB6-C3DE-9B32A04E1D0D}" dt="2022-09-22T13:13:07.246" v="112"/>
        <pc:sldMkLst>
          <pc:docMk/>
          <pc:sldMk cId="2553484460" sldId="1842"/>
        </pc:sldMkLst>
        <pc:picChg chg="del">
          <ac:chgData name="Dheny Fernandes" userId="S::pf1171@fiap.com.br::2bb4d014-0afb-4325-a95e-0fc64ed1a88f" providerId="AD" clId="Web-{DF86AC63-9A6F-2BB6-C3DE-9B32A04E1D0D}" dt="2022-09-22T13:13:07.246" v="112"/>
          <ac:picMkLst>
            <pc:docMk/>
            <pc:sldMk cId="2553484460" sldId="1842"/>
            <ac:picMk id="2" creationId="{31A512F7-FA5E-922A-1E1F-CF3614DE7201}"/>
          </ac:picMkLst>
        </pc:picChg>
      </pc:sldChg>
      <pc:sldChg chg="delSp">
        <pc:chgData name="Dheny Fernandes" userId="S::pf1171@fiap.com.br::2bb4d014-0afb-4325-a95e-0fc64ed1a88f" providerId="AD" clId="Web-{DF86AC63-9A6F-2BB6-C3DE-9B32A04E1D0D}" dt="2022-09-22T13:13:12.574" v="113"/>
        <pc:sldMkLst>
          <pc:docMk/>
          <pc:sldMk cId="4031778202" sldId="1843"/>
        </pc:sldMkLst>
        <pc:picChg chg="del">
          <ac:chgData name="Dheny Fernandes" userId="S::pf1171@fiap.com.br::2bb4d014-0afb-4325-a95e-0fc64ed1a88f" providerId="AD" clId="Web-{DF86AC63-9A6F-2BB6-C3DE-9B32A04E1D0D}" dt="2022-09-22T13:13:12.574" v="113"/>
          <ac:picMkLst>
            <pc:docMk/>
            <pc:sldMk cId="4031778202" sldId="1843"/>
            <ac:picMk id="2" creationId="{31A512F7-FA5E-922A-1E1F-CF3614DE7201}"/>
          </ac:picMkLst>
        </pc:picChg>
      </pc:sldChg>
      <pc:sldChg chg="delSp">
        <pc:chgData name="Dheny Fernandes" userId="S::pf1171@fiap.com.br::2bb4d014-0afb-4325-a95e-0fc64ed1a88f" providerId="AD" clId="Web-{DF86AC63-9A6F-2BB6-C3DE-9B32A04E1D0D}" dt="2022-09-22T13:13:17.934" v="114"/>
        <pc:sldMkLst>
          <pc:docMk/>
          <pc:sldMk cId="3340544426" sldId="1844"/>
        </pc:sldMkLst>
        <pc:picChg chg="del">
          <ac:chgData name="Dheny Fernandes" userId="S::pf1171@fiap.com.br::2bb4d014-0afb-4325-a95e-0fc64ed1a88f" providerId="AD" clId="Web-{DF86AC63-9A6F-2BB6-C3DE-9B32A04E1D0D}" dt="2022-09-22T13:13:17.934" v="114"/>
          <ac:picMkLst>
            <pc:docMk/>
            <pc:sldMk cId="3340544426" sldId="1844"/>
            <ac:picMk id="2" creationId="{31A512F7-FA5E-922A-1E1F-CF3614DE7201}"/>
          </ac:picMkLst>
        </pc:picChg>
      </pc:sldChg>
      <pc:sldChg chg="delSp">
        <pc:chgData name="Dheny Fernandes" userId="S::pf1171@fiap.com.br::2bb4d014-0afb-4325-a95e-0fc64ed1a88f" providerId="AD" clId="Web-{DF86AC63-9A6F-2BB6-C3DE-9B32A04E1D0D}" dt="2022-09-22T13:13:18.059" v="115"/>
        <pc:sldMkLst>
          <pc:docMk/>
          <pc:sldMk cId="4099319858" sldId="1845"/>
        </pc:sldMkLst>
        <pc:picChg chg="del">
          <ac:chgData name="Dheny Fernandes" userId="S::pf1171@fiap.com.br::2bb4d014-0afb-4325-a95e-0fc64ed1a88f" providerId="AD" clId="Web-{DF86AC63-9A6F-2BB6-C3DE-9B32A04E1D0D}" dt="2022-09-22T13:13:18.059" v="115"/>
          <ac:picMkLst>
            <pc:docMk/>
            <pc:sldMk cId="4099319858" sldId="1845"/>
            <ac:picMk id="2" creationId="{31A512F7-FA5E-922A-1E1F-CF3614DE7201}"/>
          </ac:picMkLst>
        </pc:picChg>
      </pc:sldChg>
      <pc:sldChg chg="delSp">
        <pc:chgData name="Dheny Fernandes" userId="S::pf1171@fiap.com.br::2bb4d014-0afb-4325-a95e-0fc64ed1a88f" providerId="AD" clId="Web-{DF86AC63-9A6F-2BB6-C3DE-9B32A04E1D0D}" dt="2022-09-22T13:13:18.496" v="116"/>
        <pc:sldMkLst>
          <pc:docMk/>
          <pc:sldMk cId="2425876953" sldId="1846"/>
        </pc:sldMkLst>
        <pc:picChg chg="del">
          <ac:chgData name="Dheny Fernandes" userId="S::pf1171@fiap.com.br::2bb4d014-0afb-4325-a95e-0fc64ed1a88f" providerId="AD" clId="Web-{DF86AC63-9A6F-2BB6-C3DE-9B32A04E1D0D}" dt="2022-09-22T13:13:18.496" v="116"/>
          <ac:picMkLst>
            <pc:docMk/>
            <pc:sldMk cId="2425876953" sldId="1846"/>
            <ac:picMk id="2" creationId="{31A512F7-FA5E-922A-1E1F-CF3614DE7201}"/>
          </ac:picMkLst>
        </pc:picChg>
      </pc:sldChg>
      <pc:sldChg chg="delSp">
        <pc:chgData name="Dheny Fernandes" userId="S::pf1171@fiap.com.br::2bb4d014-0afb-4325-a95e-0fc64ed1a88f" providerId="AD" clId="Web-{DF86AC63-9A6F-2BB6-C3DE-9B32A04E1D0D}" dt="2022-09-22T13:13:27.809" v="117"/>
        <pc:sldMkLst>
          <pc:docMk/>
          <pc:sldMk cId="3709518481" sldId="1847"/>
        </pc:sldMkLst>
        <pc:picChg chg="del">
          <ac:chgData name="Dheny Fernandes" userId="S::pf1171@fiap.com.br::2bb4d014-0afb-4325-a95e-0fc64ed1a88f" providerId="AD" clId="Web-{DF86AC63-9A6F-2BB6-C3DE-9B32A04E1D0D}" dt="2022-09-22T13:13:27.809" v="117"/>
          <ac:picMkLst>
            <pc:docMk/>
            <pc:sldMk cId="3709518481" sldId="1847"/>
            <ac:picMk id="2" creationId="{31A512F7-FA5E-922A-1E1F-CF3614DE7201}"/>
          </ac:picMkLst>
        </pc:picChg>
      </pc:sldChg>
      <pc:sldChg chg="modSp">
        <pc:chgData name="Dheny Fernandes" userId="S::pf1171@fiap.com.br::2bb4d014-0afb-4325-a95e-0fc64ed1a88f" providerId="AD" clId="Web-{DF86AC63-9A6F-2BB6-C3DE-9B32A04E1D0D}" dt="2022-09-22T13:13:37.543" v="120" actId="20577"/>
        <pc:sldMkLst>
          <pc:docMk/>
          <pc:sldMk cId="2837222949" sldId="1848"/>
        </pc:sldMkLst>
        <pc:spChg chg="mod">
          <ac:chgData name="Dheny Fernandes" userId="S::pf1171@fiap.com.br::2bb4d014-0afb-4325-a95e-0fc64ed1a88f" providerId="AD" clId="Web-{DF86AC63-9A6F-2BB6-C3DE-9B32A04E1D0D}" dt="2022-09-22T13:13:37.543" v="120" actId="20577"/>
          <ac:spMkLst>
            <pc:docMk/>
            <pc:sldMk cId="2837222949" sldId="1848"/>
            <ac:spMk id="7" creationId="{00000000-0000-0000-0000-000000000000}"/>
          </ac:spMkLst>
        </pc:spChg>
      </pc:sldChg>
      <pc:sldChg chg="delSp modSp">
        <pc:chgData name="Dheny Fernandes" userId="S::pf1171@fiap.com.br::2bb4d014-0afb-4325-a95e-0fc64ed1a88f" providerId="AD" clId="Web-{DF86AC63-9A6F-2BB6-C3DE-9B32A04E1D0D}" dt="2022-09-22T13:13:42.840" v="121" actId="20577"/>
        <pc:sldMkLst>
          <pc:docMk/>
          <pc:sldMk cId="1940383538" sldId="1849"/>
        </pc:sldMkLst>
        <pc:spChg chg="mod">
          <ac:chgData name="Dheny Fernandes" userId="S::pf1171@fiap.com.br::2bb4d014-0afb-4325-a95e-0fc64ed1a88f" providerId="AD" clId="Web-{DF86AC63-9A6F-2BB6-C3DE-9B32A04E1D0D}" dt="2022-09-22T13:13:42.840" v="121" actId="20577"/>
          <ac:spMkLst>
            <pc:docMk/>
            <pc:sldMk cId="1940383538" sldId="1849"/>
            <ac:spMk id="60" creationId="{00000000-0000-0000-0000-000000000000}"/>
          </ac:spMkLst>
        </pc:spChg>
        <pc:picChg chg="del">
          <ac:chgData name="Dheny Fernandes" userId="S::pf1171@fiap.com.br::2bb4d014-0afb-4325-a95e-0fc64ed1a88f" providerId="AD" clId="Web-{DF86AC63-9A6F-2BB6-C3DE-9B32A04E1D0D}" dt="2022-09-22T13:13:28.137" v="118"/>
          <ac:picMkLst>
            <pc:docMk/>
            <pc:sldMk cId="1940383538" sldId="1849"/>
            <ac:picMk id="2" creationId="{31A512F7-FA5E-922A-1E1F-CF3614DE7201}"/>
          </ac:picMkLst>
        </pc:picChg>
      </pc:sldChg>
      <pc:sldChg chg="delSp modSp">
        <pc:chgData name="Dheny Fernandes" userId="S::pf1171@fiap.com.br::2bb4d014-0afb-4325-a95e-0fc64ed1a88f" providerId="AD" clId="Web-{DF86AC63-9A6F-2BB6-C3DE-9B32A04E1D0D}" dt="2022-09-22T13:13:49.622" v="123"/>
        <pc:sldMkLst>
          <pc:docMk/>
          <pc:sldMk cId="989946036" sldId="1850"/>
        </pc:sldMkLst>
        <pc:spChg chg="mod">
          <ac:chgData name="Dheny Fernandes" userId="S::pf1171@fiap.com.br::2bb4d014-0afb-4325-a95e-0fc64ed1a88f" providerId="AD" clId="Web-{DF86AC63-9A6F-2BB6-C3DE-9B32A04E1D0D}" dt="2022-09-22T13:13:48.466" v="122" actId="20577"/>
          <ac:spMkLst>
            <pc:docMk/>
            <pc:sldMk cId="989946036" sldId="1850"/>
            <ac:spMk id="60" creationId="{00000000-0000-0000-0000-000000000000}"/>
          </ac:spMkLst>
        </pc:spChg>
        <pc:picChg chg="del">
          <ac:chgData name="Dheny Fernandes" userId="S::pf1171@fiap.com.br::2bb4d014-0afb-4325-a95e-0fc64ed1a88f" providerId="AD" clId="Web-{DF86AC63-9A6F-2BB6-C3DE-9B32A04E1D0D}" dt="2022-09-22T13:13:49.622" v="123"/>
          <ac:picMkLst>
            <pc:docMk/>
            <pc:sldMk cId="989946036" sldId="1850"/>
            <ac:picMk id="2" creationId="{31A512F7-FA5E-922A-1E1F-CF3614DE7201}"/>
          </ac:picMkLst>
        </pc:picChg>
      </pc:sldChg>
      <pc:sldChg chg="delSp modSp">
        <pc:chgData name="Dheny Fernandes" userId="S::pf1171@fiap.com.br::2bb4d014-0afb-4325-a95e-0fc64ed1a88f" providerId="AD" clId="Web-{DF86AC63-9A6F-2BB6-C3DE-9B32A04E1D0D}" dt="2022-09-22T13:14:02.419" v="125"/>
        <pc:sldMkLst>
          <pc:docMk/>
          <pc:sldMk cId="1784186679" sldId="1851"/>
        </pc:sldMkLst>
        <pc:spChg chg="mod">
          <ac:chgData name="Dheny Fernandes" userId="S::pf1171@fiap.com.br::2bb4d014-0afb-4325-a95e-0fc64ed1a88f" providerId="AD" clId="Web-{DF86AC63-9A6F-2BB6-C3DE-9B32A04E1D0D}" dt="2022-09-22T13:14:01.950" v="124" actId="20577"/>
          <ac:spMkLst>
            <pc:docMk/>
            <pc:sldMk cId="1784186679" sldId="1851"/>
            <ac:spMk id="60" creationId="{00000000-0000-0000-0000-000000000000}"/>
          </ac:spMkLst>
        </pc:spChg>
        <pc:picChg chg="del">
          <ac:chgData name="Dheny Fernandes" userId="S::pf1171@fiap.com.br::2bb4d014-0afb-4325-a95e-0fc64ed1a88f" providerId="AD" clId="Web-{DF86AC63-9A6F-2BB6-C3DE-9B32A04E1D0D}" dt="2022-09-22T13:14:02.419" v="125"/>
          <ac:picMkLst>
            <pc:docMk/>
            <pc:sldMk cId="1784186679" sldId="1851"/>
            <ac:picMk id="2" creationId="{31A512F7-FA5E-922A-1E1F-CF3614DE7201}"/>
          </ac:picMkLst>
        </pc:picChg>
      </pc:sldChg>
      <pc:sldChg chg="delSp modSp addAnim delAnim modAnim">
        <pc:chgData name="Dheny Fernandes" userId="S::pf1171@fiap.com.br::2bb4d014-0afb-4325-a95e-0fc64ed1a88f" providerId="AD" clId="Web-{DF86AC63-9A6F-2BB6-C3DE-9B32A04E1D0D}" dt="2022-09-22T13:51:35.317" v="227"/>
        <pc:sldMkLst>
          <pc:docMk/>
          <pc:sldMk cId="121098914" sldId="1852"/>
        </pc:sldMkLst>
        <pc:spChg chg="mod">
          <ac:chgData name="Dheny Fernandes" userId="S::pf1171@fiap.com.br::2bb4d014-0afb-4325-a95e-0fc64ed1a88f" providerId="AD" clId="Web-{DF86AC63-9A6F-2BB6-C3DE-9B32A04E1D0D}" dt="2022-09-22T13:48:58.438" v="213" actId="1076"/>
          <ac:spMkLst>
            <pc:docMk/>
            <pc:sldMk cId="121098914" sldId="1852"/>
            <ac:spMk id="14" creationId="{60D4F490-13AA-428C-D3A2-CCA351ED7B53}"/>
          </ac:spMkLst>
        </pc:spChg>
        <pc:spChg chg="mod">
          <ac:chgData name="Dheny Fernandes" userId="S::pf1171@fiap.com.br::2bb4d014-0afb-4325-a95e-0fc64ed1a88f" providerId="AD" clId="Web-{DF86AC63-9A6F-2BB6-C3DE-9B32A04E1D0D}" dt="2022-09-22T13:14:02.481" v="126" actId="20577"/>
          <ac:spMkLst>
            <pc:docMk/>
            <pc:sldMk cId="121098914" sldId="1852"/>
            <ac:spMk id="60" creationId="{00000000-0000-0000-0000-000000000000}"/>
          </ac:spMkLst>
        </pc:spChg>
        <pc:picChg chg="del">
          <ac:chgData name="Dheny Fernandes" userId="S::pf1171@fiap.com.br::2bb4d014-0afb-4325-a95e-0fc64ed1a88f" providerId="AD" clId="Web-{DF86AC63-9A6F-2BB6-C3DE-9B32A04E1D0D}" dt="2022-09-22T13:14:03.185" v="127"/>
          <ac:picMkLst>
            <pc:docMk/>
            <pc:sldMk cId="121098914" sldId="1852"/>
            <ac:picMk id="2" creationId="{31A512F7-FA5E-922A-1E1F-CF3614DE7201}"/>
          </ac:picMkLst>
        </pc:picChg>
      </pc:sldChg>
      <pc:sldChg chg="delSp modSp">
        <pc:chgData name="Dheny Fernandes" userId="S::pf1171@fiap.com.br::2bb4d014-0afb-4325-a95e-0fc64ed1a88f" providerId="AD" clId="Web-{DF86AC63-9A6F-2BB6-C3DE-9B32A04E1D0D}" dt="2022-09-22T13:14:13.247" v="129"/>
        <pc:sldMkLst>
          <pc:docMk/>
          <pc:sldMk cId="66151714" sldId="1853"/>
        </pc:sldMkLst>
        <pc:spChg chg="mod">
          <ac:chgData name="Dheny Fernandes" userId="S::pf1171@fiap.com.br::2bb4d014-0afb-4325-a95e-0fc64ed1a88f" providerId="AD" clId="Web-{DF86AC63-9A6F-2BB6-C3DE-9B32A04E1D0D}" dt="2022-09-22T13:14:12.654" v="128" actId="20577"/>
          <ac:spMkLst>
            <pc:docMk/>
            <pc:sldMk cId="66151714" sldId="1853"/>
            <ac:spMk id="60" creationId="{00000000-0000-0000-0000-000000000000}"/>
          </ac:spMkLst>
        </pc:spChg>
        <pc:picChg chg="del">
          <ac:chgData name="Dheny Fernandes" userId="S::pf1171@fiap.com.br::2bb4d014-0afb-4325-a95e-0fc64ed1a88f" providerId="AD" clId="Web-{DF86AC63-9A6F-2BB6-C3DE-9B32A04E1D0D}" dt="2022-09-22T13:14:13.247" v="129"/>
          <ac:picMkLst>
            <pc:docMk/>
            <pc:sldMk cId="66151714" sldId="1853"/>
            <ac:picMk id="2" creationId="{31A512F7-FA5E-922A-1E1F-CF3614DE7201}"/>
          </ac:picMkLst>
        </pc:picChg>
      </pc:sldChg>
      <pc:sldChg chg="delSp modSp">
        <pc:chgData name="Dheny Fernandes" userId="S::pf1171@fiap.com.br::2bb4d014-0afb-4325-a95e-0fc64ed1a88f" providerId="AD" clId="Web-{DF86AC63-9A6F-2BB6-C3DE-9B32A04E1D0D}" dt="2022-09-22T13:14:46.779" v="135"/>
        <pc:sldMkLst>
          <pc:docMk/>
          <pc:sldMk cId="2313537368" sldId="1854"/>
        </pc:sldMkLst>
        <pc:spChg chg="mod">
          <ac:chgData name="Dheny Fernandes" userId="S::pf1171@fiap.com.br::2bb4d014-0afb-4325-a95e-0fc64ed1a88f" providerId="AD" clId="Web-{DF86AC63-9A6F-2BB6-C3DE-9B32A04E1D0D}" dt="2022-09-22T13:14:46.358" v="134" actId="20577"/>
          <ac:spMkLst>
            <pc:docMk/>
            <pc:sldMk cId="2313537368" sldId="1854"/>
            <ac:spMk id="60" creationId="{00000000-0000-0000-0000-000000000000}"/>
          </ac:spMkLst>
        </pc:spChg>
        <pc:picChg chg="del">
          <ac:chgData name="Dheny Fernandes" userId="S::pf1171@fiap.com.br::2bb4d014-0afb-4325-a95e-0fc64ed1a88f" providerId="AD" clId="Web-{DF86AC63-9A6F-2BB6-C3DE-9B32A04E1D0D}" dt="2022-09-22T13:14:46.779" v="135"/>
          <ac:picMkLst>
            <pc:docMk/>
            <pc:sldMk cId="2313537368" sldId="1854"/>
            <ac:picMk id="2" creationId="{31A512F7-FA5E-922A-1E1F-CF3614DE7201}"/>
          </ac:picMkLst>
        </pc:picChg>
      </pc:sldChg>
      <pc:sldChg chg="delSp modSp delAnim modAnim">
        <pc:chgData name="Dheny Fernandes" userId="S::pf1171@fiap.com.br::2bb4d014-0afb-4325-a95e-0fc64ed1a88f" providerId="AD" clId="Web-{DF86AC63-9A6F-2BB6-C3DE-9B32A04E1D0D}" dt="2022-09-22T13:55:09.291" v="228"/>
        <pc:sldMkLst>
          <pc:docMk/>
          <pc:sldMk cId="1103554223" sldId="1855"/>
        </pc:sldMkLst>
        <pc:spChg chg="mod">
          <ac:chgData name="Dheny Fernandes" userId="S::pf1171@fiap.com.br::2bb4d014-0afb-4325-a95e-0fc64ed1a88f" providerId="AD" clId="Web-{DF86AC63-9A6F-2BB6-C3DE-9B32A04E1D0D}" dt="2022-09-22T13:14:46.858" v="136" actId="20577"/>
          <ac:spMkLst>
            <pc:docMk/>
            <pc:sldMk cId="1103554223" sldId="1855"/>
            <ac:spMk id="60" creationId="{00000000-0000-0000-0000-000000000000}"/>
          </ac:spMkLst>
        </pc:spChg>
        <pc:picChg chg="del">
          <ac:chgData name="Dheny Fernandes" userId="S::pf1171@fiap.com.br::2bb4d014-0afb-4325-a95e-0fc64ed1a88f" providerId="AD" clId="Web-{DF86AC63-9A6F-2BB6-C3DE-9B32A04E1D0D}" dt="2022-09-22T13:14:48.139" v="137"/>
          <ac:picMkLst>
            <pc:docMk/>
            <pc:sldMk cId="1103554223" sldId="1855"/>
            <ac:picMk id="2" creationId="{31A512F7-FA5E-922A-1E1F-CF3614DE7201}"/>
          </ac:picMkLst>
        </pc:picChg>
      </pc:sldChg>
      <pc:sldChg chg="delSp modSp">
        <pc:chgData name="Dheny Fernandes" userId="S::pf1171@fiap.com.br::2bb4d014-0afb-4325-a95e-0fc64ed1a88f" providerId="AD" clId="Web-{DF86AC63-9A6F-2BB6-C3DE-9B32A04E1D0D}" dt="2022-09-22T13:15:03.545" v="139"/>
        <pc:sldMkLst>
          <pc:docMk/>
          <pc:sldMk cId="1890685303" sldId="1856"/>
        </pc:sldMkLst>
        <pc:spChg chg="mod">
          <ac:chgData name="Dheny Fernandes" userId="S::pf1171@fiap.com.br::2bb4d014-0afb-4325-a95e-0fc64ed1a88f" providerId="AD" clId="Web-{DF86AC63-9A6F-2BB6-C3DE-9B32A04E1D0D}" dt="2022-09-22T13:14:48.326" v="138" actId="20577"/>
          <ac:spMkLst>
            <pc:docMk/>
            <pc:sldMk cId="1890685303" sldId="1856"/>
            <ac:spMk id="60" creationId="{00000000-0000-0000-0000-000000000000}"/>
          </ac:spMkLst>
        </pc:spChg>
        <pc:picChg chg="del">
          <ac:chgData name="Dheny Fernandes" userId="S::pf1171@fiap.com.br::2bb4d014-0afb-4325-a95e-0fc64ed1a88f" providerId="AD" clId="Web-{DF86AC63-9A6F-2BB6-C3DE-9B32A04E1D0D}" dt="2022-09-22T13:15:03.545" v="139"/>
          <ac:picMkLst>
            <pc:docMk/>
            <pc:sldMk cId="1890685303" sldId="1856"/>
            <ac:picMk id="2" creationId="{31A512F7-FA5E-922A-1E1F-CF3614DE7201}"/>
          </ac:picMkLst>
        </pc:picChg>
      </pc:sldChg>
      <pc:sldChg chg="delSp modSp">
        <pc:chgData name="Dheny Fernandes" userId="S::pf1171@fiap.com.br::2bb4d014-0afb-4325-a95e-0fc64ed1a88f" providerId="AD" clId="Web-{DF86AC63-9A6F-2BB6-C3DE-9B32A04E1D0D}" dt="2022-09-22T13:15:18.905" v="141"/>
        <pc:sldMkLst>
          <pc:docMk/>
          <pc:sldMk cId="1595662218" sldId="1857"/>
        </pc:sldMkLst>
        <pc:spChg chg="mod">
          <ac:chgData name="Dheny Fernandes" userId="S::pf1171@fiap.com.br::2bb4d014-0afb-4325-a95e-0fc64ed1a88f" providerId="AD" clId="Web-{DF86AC63-9A6F-2BB6-C3DE-9B32A04E1D0D}" dt="2022-09-22T13:15:10.874" v="140" actId="20577"/>
          <ac:spMkLst>
            <pc:docMk/>
            <pc:sldMk cId="1595662218" sldId="1857"/>
            <ac:spMk id="60" creationId="{00000000-0000-0000-0000-000000000000}"/>
          </ac:spMkLst>
        </pc:spChg>
        <pc:picChg chg="del">
          <ac:chgData name="Dheny Fernandes" userId="S::pf1171@fiap.com.br::2bb4d014-0afb-4325-a95e-0fc64ed1a88f" providerId="AD" clId="Web-{DF86AC63-9A6F-2BB6-C3DE-9B32A04E1D0D}" dt="2022-09-22T13:15:18.905" v="141"/>
          <ac:picMkLst>
            <pc:docMk/>
            <pc:sldMk cId="1595662218" sldId="1857"/>
            <ac:picMk id="2" creationId="{31A512F7-FA5E-922A-1E1F-CF3614DE7201}"/>
          </ac:picMkLst>
        </pc:picChg>
      </pc:sldChg>
      <pc:sldChg chg="delSp modSp">
        <pc:chgData name="Dheny Fernandes" userId="S::pf1171@fiap.com.br::2bb4d014-0afb-4325-a95e-0fc64ed1a88f" providerId="AD" clId="Web-{DF86AC63-9A6F-2BB6-C3DE-9B32A04E1D0D}" dt="2022-09-22T13:14:37.904" v="131"/>
        <pc:sldMkLst>
          <pc:docMk/>
          <pc:sldMk cId="769958018" sldId="1858"/>
        </pc:sldMkLst>
        <pc:spChg chg="mod">
          <ac:chgData name="Dheny Fernandes" userId="S::pf1171@fiap.com.br::2bb4d014-0afb-4325-a95e-0fc64ed1a88f" providerId="AD" clId="Web-{DF86AC63-9A6F-2BB6-C3DE-9B32A04E1D0D}" dt="2022-09-22T13:14:13.404" v="130" actId="20577"/>
          <ac:spMkLst>
            <pc:docMk/>
            <pc:sldMk cId="769958018" sldId="1858"/>
            <ac:spMk id="60" creationId="{00000000-0000-0000-0000-000000000000}"/>
          </ac:spMkLst>
        </pc:spChg>
        <pc:picChg chg="del">
          <ac:chgData name="Dheny Fernandes" userId="S::pf1171@fiap.com.br::2bb4d014-0afb-4325-a95e-0fc64ed1a88f" providerId="AD" clId="Web-{DF86AC63-9A6F-2BB6-C3DE-9B32A04E1D0D}" dt="2022-09-22T13:14:37.904" v="131"/>
          <ac:picMkLst>
            <pc:docMk/>
            <pc:sldMk cId="769958018" sldId="1858"/>
            <ac:picMk id="2" creationId="{31A512F7-FA5E-922A-1E1F-CF3614DE7201}"/>
          </ac:picMkLst>
        </pc:picChg>
      </pc:sldChg>
      <pc:sldChg chg="delSp modSp">
        <pc:chgData name="Dheny Fernandes" userId="S::pf1171@fiap.com.br::2bb4d014-0afb-4325-a95e-0fc64ed1a88f" providerId="AD" clId="Web-{DF86AC63-9A6F-2BB6-C3DE-9B32A04E1D0D}" dt="2022-09-22T13:14:46.217" v="133"/>
        <pc:sldMkLst>
          <pc:docMk/>
          <pc:sldMk cId="190904753" sldId="1859"/>
        </pc:sldMkLst>
        <pc:spChg chg="mod">
          <ac:chgData name="Dheny Fernandes" userId="S::pf1171@fiap.com.br::2bb4d014-0afb-4325-a95e-0fc64ed1a88f" providerId="AD" clId="Web-{DF86AC63-9A6F-2BB6-C3DE-9B32A04E1D0D}" dt="2022-09-22T13:14:38.014" v="132" actId="20577"/>
          <ac:spMkLst>
            <pc:docMk/>
            <pc:sldMk cId="190904753" sldId="1859"/>
            <ac:spMk id="60" creationId="{00000000-0000-0000-0000-000000000000}"/>
          </ac:spMkLst>
        </pc:spChg>
        <pc:picChg chg="del">
          <ac:chgData name="Dheny Fernandes" userId="S::pf1171@fiap.com.br::2bb4d014-0afb-4325-a95e-0fc64ed1a88f" providerId="AD" clId="Web-{DF86AC63-9A6F-2BB6-C3DE-9B32A04E1D0D}" dt="2022-09-22T13:14:46.217" v="133"/>
          <ac:picMkLst>
            <pc:docMk/>
            <pc:sldMk cId="190904753" sldId="1859"/>
            <ac:picMk id="2" creationId="{31A512F7-FA5E-922A-1E1F-CF3614DE7201}"/>
          </ac:picMkLst>
        </pc:picChg>
      </pc:sldChg>
      <pc:sldChg chg="delSp modSp">
        <pc:chgData name="Dheny Fernandes" userId="S::pf1171@fiap.com.br::2bb4d014-0afb-4325-a95e-0fc64ed1a88f" providerId="AD" clId="Web-{DF86AC63-9A6F-2BB6-C3DE-9B32A04E1D0D}" dt="2022-09-22T13:15:19.593" v="143"/>
        <pc:sldMkLst>
          <pc:docMk/>
          <pc:sldMk cId="1210866809" sldId="1860"/>
        </pc:sldMkLst>
        <pc:spChg chg="mod">
          <ac:chgData name="Dheny Fernandes" userId="S::pf1171@fiap.com.br::2bb4d014-0afb-4325-a95e-0fc64ed1a88f" providerId="AD" clId="Web-{DF86AC63-9A6F-2BB6-C3DE-9B32A04E1D0D}" dt="2022-09-22T13:15:19.061" v="142" actId="20577"/>
          <ac:spMkLst>
            <pc:docMk/>
            <pc:sldMk cId="1210866809" sldId="1860"/>
            <ac:spMk id="60" creationId="{00000000-0000-0000-0000-000000000000}"/>
          </ac:spMkLst>
        </pc:spChg>
        <pc:picChg chg="del">
          <ac:chgData name="Dheny Fernandes" userId="S::pf1171@fiap.com.br::2bb4d014-0afb-4325-a95e-0fc64ed1a88f" providerId="AD" clId="Web-{DF86AC63-9A6F-2BB6-C3DE-9B32A04E1D0D}" dt="2022-09-22T13:15:19.593" v="143"/>
          <ac:picMkLst>
            <pc:docMk/>
            <pc:sldMk cId="1210866809" sldId="1860"/>
            <ac:picMk id="2" creationId="{31A512F7-FA5E-922A-1E1F-CF3614DE7201}"/>
          </ac:picMkLst>
        </pc:picChg>
      </pc:sldChg>
      <pc:sldChg chg="delSp modSp">
        <pc:chgData name="Dheny Fernandes" userId="S::pf1171@fiap.com.br::2bb4d014-0afb-4325-a95e-0fc64ed1a88f" providerId="AD" clId="Web-{DF86AC63-9A6F-2BB6-C3DE-9B32A04E1D0D}" dt="2022-09-22T13:15:28.546" v="145"/>
        <pc:sldMkLst>
          <pc:docMk/>
          <pc:sldMk cId="2235170870" sldId="1861"/>
        </pc:sldMkLst>
        <pc:spChg chg="mod">
          <ac:chgData name="Dheny Fernandes" userId="S::pf1171@fiap.com.br::2bb4d014-0afb-4325-a95e-0fc64ed1a88f" providerId="AD" clId="Web-{DF86AC63-9A6F-2BB6-C3DE-9B32A04E1D0D}" dt="2022-09-22T13:15:19.686" v="144" actId="20577"/>
          <ac:spMkLst>
            <pc:docMk/>
            <pc:sldMk cId="2235170870" sldId="1861"/>
            <ac:spMk id="60" creationId="{00000000-0000-0000-0000-000000000000}"/>
          </ac:spMkLst>
        </pc:spChg>
        <pc:picChg chg="del">
          <ac:chgData name="Dheny Fernandes" userId="S::pf1171@fiap.com.br::2bb4d014-0afb-4325-a95e-0fc64ed1a88f" providerId="AD" clId="Web-{DF86AC63-9A6F-2BB6-C3DE-9B32A04E1D0D}" dt="2022-09-22T13:15:28.546" v="145"/>
          <ac:picMkLst>
            <pc:docMk/>
            <pc:sldMk cId="2235170870" sldId="1861"/>
            <ac:picMk id="2" creationId="{31A512F7-FA5E-922A-1E1F-CF3614DE7201}"/>
          </ac:picMkLst>
        </pc:picChg>
      </pc:sldChg>
      <pc:sldChg chg="delSp modSp">
        <pc:chgData name="Dheny Fernandes" userId="S::pf1171@fiap.com.br::2bb4d014-0afb-4325-a95e-0fc64ed1a88f" providerId="AD" clId="Web-{DF86AC63-9A6F-2BB6-C3DE-9B32A04E1D0D}" dt="2022-09-22T13:15:46.390" v="147"/>
        <pc:sldMkLst>
          <pc:docMk/>
          <pc:sldMk cId="2204840636" sldId="1862"/>
        </pc:sldMkLst>
        <pc:spChg chg="mod">
          <ac:chgData name="Dheny Fernandes" userId="S::pf1171@fiap.com.br::2bb4d014-0afb-4325-a95e-0fc64ed1a88f" providerId="AD" clId="Web-{DF86AC63-9A6F-2BB6-C3DE-9B32A04E1D0D}" dt="2022-09-22T13:15:37.062" v="146" actId="20577"/>
          <ac:spMkLst>
            <pc:docMk/>
            <pc:sldMk cId="2204840636" sldId="1862"/>
            <ac:spMk id="60" creationId="{00000000-0000-0000-0000-000000000000}"/>
          </ac:spMkLst>
        </pc:spChg>
        <pc:picChg chg="del">
          <ac:chgData name="Dheny Fernandes" userId="S::pf1171@fiap.com.br::2bb4d014-0afb-4325-a95e-0fc64ed1a88f" providerId="AD" clId="Web-{DF86AC63-9A6F-2BB6-C3DE-9B32A04E1D0D}" dt="2022-09-22T13:15:46.390" v="147"/>
          <ac:picMkLst>
            <pc:docMk/>
            <pc:sldMk cId="2204840636" sldId="1862"/>
            <ac:picMk id="2" creationId="{31A512F7-FA5E-922A-1E1F-CF3614DE7201}"/>
          </ac:picMkLst>
        </pc:picChg>
      </pc:sldChg>
      <pc:sldChg chg="delSp modSp">
        <pc:chgData name="Dheny Fernandes" userId="S::pf1171@fiap.com.br::2bb4d014-0afb-4325-a95e-0fc64ed1a88f" providerId="AD" clId="Web-{DF86AC63-9A6F-2BB6-C3DE-9B32A04E1D0D}" dt="2022-09-22T13:15:46.890" v="149"/>
        <pc:sldMkLst>
          <pc:docMk/>
          <pc:sldMk cId="3247168341" sldId="1863"/>
        </pc:sldMkLst>
        <pc:spChg chg="mod">
          <ac:chgData name="Dheny Fernandes" userId="S::pf1171@fiap.com.br::2bb4d014-0afb-4325-a95e-0fc64ed1a88f" providerId="AD" clId="Web-{DF86AC63-9A6F-2BB6-C3DE-9B32A04E1D0D}" dt="2022-09-22T13:15:46.484" v="148" actId="20577"/>
          <ac:spMkLst>
            <pc:docMk/>
            <pc:sldMk cId="3247168341" sldId="1863"/>
            <ac:spMk id="60" creationId="{00000000-0000-0000-0000-000000000000}"/>
          </ac:spMkLst>
        </pc:spChg>
        <pc:picChg chg="del">
          <ac:chgData name="Dheny Fernandes" userId="S::pf1171@fiap.com.br::2bb4d014-0afb-4325-a95e-0fc64ed1a88f" providerId="AD" clId="Web-{DF86AC63-9A6F-2BB6-C3DE-9B32A04E1D0D}" dt="2022-09-22T13:15:46.890" v="149"/>
          <ac:picMkLst>
            <pc:docMk/>
            <pc:sldMk cId="3247168341" sldId="1863"/>
            <ac:picMk id="2" creationId="{31A512F7-FA5E-922A-1E1F-CF3614DE7201}"/>
          </ac:picMkLst>
        </pc:picChg>
      </pc:sldChg>
      <pc:sldChg chg="delSp modSp">
        <pc:chgData name="Dheny Fernandes" userId="S::pf1171@fiap.com.br::2bb4d014-0afb-4325-a95e-0fc64ed1a88f" providerId="AD" clId="Web-{DF86AC63-9A6F-2BB6-C3DE-9B32A04E1D0D}" dt="2022-09-22T13:16:02.688" v="151"/>
        <pc:sldMkLst>
          <pc:docMk/>
          <pc:sldMk cId="3157771743" sldId="1864"/>
        </pc:sldMkLst>
        <pc:spChg chg="mod">
          <ac:chgData name="Dheny Fernandes" userId="S::pf1171@fiap.com.br::2bb4d014-0afb-4325-a95e-0fc64ed1a88f" providerId="AD" clId="Web-{DF86AC63-9A6F-2BB6-C3DE-9B32A04E1D0D}" dt="2022-09-22T13:15:46.953" v="150" actId="20577"/>
          <ac:spMkLst>
            <pc:docMk/>
            <pc:sldMk cId="3157771743" sldId="1864"/>
            <ac:spMk id="60" creationId="{00000000-0000-0000-0000-000000000000}"/>
          </ac:spMkLst>
        </pc:spChg>
        <pc:picChg chg="del">
          <ac:chgData name="Dheny Fernandes" userId="S::pf1171@fiap.com.br::2bb4d014-0afb-4325-a95e-0fc64ed1a88f" providerId="AD" clId="Web-{DF86AC63-9A6F-2BB6-C3DE-9B32A04E1D0D}" dt="2022-09-22T13:16:02.688" v="151"/>
          <ac:picMkLst>
            <pc:docMk/>
            <pc:sldMk cId="3157771743" sldId="1864"/>
            <ac:picMk id="2" creationId="{31A512F7-FA5E-922A-1E1F-CF3614DE7201}"/>
          </ac:picMkLst>
        </pc:picChg>
      </pc:sldChg>
      <pc:sldChg chg="delSp">
        <pc:chgData name="Dheny Fernandes" userId="S::pf1171@fiap.com.br::2bb4d014-0afb-4325-a95e-0fc64ed1a88f" providerId="AD" clId="Web-{DF86AC63-9A6F-2BB6-C3DE-9B32A04E1D0D}" dt="2022-09-22T13:16:10.703" v="152"/>
        <pc:sldMkLst>
          <pc:docMk/>
          <pc:sldMk cId="250752389" sldId="1866"/>
        </pc:sldMkLst>
        <pc:picChg chg="del">
          <ac:chgData name="Dheny Fernandes" userId="S::pf1171@fiap.com.br::2bb4d014-0afb-4325-a95e-0fc64ed1a88f" providerId="AD" clId="Web-{DF86AC63-9A6F-2BB6-C3DE-9B32A04E1D0D}" dt="2022-09-22T13:16:10.703" v="152"/>
          <ac:picMkLst>
            <pc:docMk/>
            <pc:sldMk cId="250752389" sldId="1866"/>
            <ac:picMk id="2" creationId="{31A512F7-FA5E-922A-1E1F-CF3614DE7201}"/>
          </ac:picMkLst>
        </pc:picChg>
      </pc:sldChg>
      <pc:sldChg chg="delSp">
        <pc:chgData name="Dheny Fernandes" userId="S::pf1171@fiap.com.br::2bb4d014-0afb-4325-a95e-0fc64ed1a88f" providerId="AD" clId="Web-{DF86AC63-9A6F-2BB6-C3DE-9B32A04E1D0D}" dt="2022-09-22T13:16:10.781" v="153"/>
        <pc:sldMkLst>
          <pc:docMk/>
          <pc:sldMk cId="1601193466" sldId="1867"/>
        </pc:sldMkLst>
        <pc:picChg chg="del">
          <ac:chgData name="Dheny Fernandes" userId="S::pf1171@fiap.com.br::2bb4d014-0afb-4325-a95e-0fc64ed1a88f" providerId="AD" clId="Web-{DF86AC63-9A6F-2BB6-C3DE-9B32A04E1D0D}" dt="2022-09-22T13:16:10.781" v="153"/>
          <ac:picMkLst>
            <pc:docMk/>
            <pc:sldMk cId="1601193466" sldId="1867"/>
            <ac:picMk id="2" creationId="{31A512F7-FA5E-922A-1E1F-CF3614DE7201}"/>
          </ac:picMkLst>
        </pc:picChg>
      </pc:sldChg>
      <pc:sldChg chg="delSp modSp">
        <pc:chgData name="Dheny Fernandes" userId="S::pf1171@fiap.com.br::2bb4d014-0afb-4325-a95e-0fc64ed1a88f" providerId="AD" clId="Web-{DF86AC63-9A6F-2BB6-C3DE-9B32A04E1D0D}" dt="2022-09-22T13:59:50.923" v="230" actId="20577"/>
        <pc:sldMkLst>
          <pc:docMk/>
          <pc:sldMk cId="1750509308" sldId="1868"/>
        </pc:sldMkLst>
        <pc:spChg chg="mod">
          <ac:chgData name="Dheny Fernandes" userId="S::pf1171@fiap.com.br::2bb4d014-0afb-4325-a95e-0fc64ed1a88f" providerId="AD" clId="Web-{DF86AC63-9A6F-2BB6-C3DE-9B32A04E1D0D}" dt="2022-09-22T13:59:50.923" v="230" actId="20577"/>
          <ac:spMkLst>
            <pc:docMk/>
            <pc:sldMk cId="1750509308" sldId="1868"/>
            <ac:spMk id="7" creationId="{4236467B-456A-A54A-27CB-441B9C8C4295}"/>
          </ac:spMkLst>
        </pc:spChg>
        <pc:picChg chg="del">
          <ac:chgData name="Dheny Fernandes" userId="S::pf1171@fiap.com.br::2bb4d014-0afb-4325-a95e-0fc64ed1a88f" providerId="AD" clId="Web-{DF86AC63-9A6F-2BB6-C3DE-9B32A04E1D0D}" dt="2022-09-22T13:16:10.844" v="154"/>
          <ac:picMkLst>
            <pc:docMk/>
            <pc:sldMk cId="1750509308" sldId="1868"/>
            <ac:picMk id="2" creationId="{31A512F7-FA5E-922A-1E1F-CF3614DE7201}"/>
          </ac:picMkLst>
        </pc:picChg>
      </pc:sldChg>
      <pc:sldChg chg="delSp">
        <pc:chgData name="Dheny Fernandes" userId="S::pf1171@fiap.com.br::2bb4d014-0afb-4325-a95e-0fc64ed1a88f" providerId="AD" clId="Web-{DF86AC63-9A6F-2BB6-C3DE-9B32A04E1D0D}" dt="2022-09-22T13:16:10.922" v="155"/>
        <pc:sldMkLst>
          <pc:docMk/>
          <pc:sldMk cId="1996316384" sldId="1869"/>
        </pc:sldMkLst>
        <pc:picChg chg="del">
          <ac:chgData name="Dheny Fernandes" userId="S::pf1171@fiap.com.br::2bb4d014-0afb-4325-a95e-0fc64ed1a88f" providerId="AD" clId="Web-{DF86AC63-9A6F-2BB6-C3DE-9B32A04E1D0D}" dt="2022-09-22T13:16:10.922" v="155"/>
          <ac:picMkLst>
            <pc:docMk/>
            <pc:sldMk cId="1996316384" sldId="1869"/>
            <ac:picMk id="2" creationId="{31A512F7-FA5E-922A-1E1F-CF3614DE7201}"/>
          </ac:picMkLst>
        </pc:picChg>
      </pc:sldChg>
      <pc:sldChg chg="delSp">
        <pc:chgData name="Dheny Fernandes" userId="S::pf1171@fiap.com.br::2bb4d014-0afb-4325-a95e-0fc64ed1a88f" providerId="AD" clId="Web-{DF86AC63-9A6F-2BB6-C3DE-9B32A04E1D0D}" dt="2022-09-22T13:16:18.454" v="156"/>
        <pc:sldMkLst>
          <pc:docMk/>
          <pc:sldMk cId="2443610667" sldId="1870"/>
        </pc:sldMkLst>
        <pc:picChg chg="del">
          <ac:chgData name="Dheny Fernandes" userId="S::pf1171@fiap.com.br::2bb4d014-0afb-4325-a95e-0fc64ed1a88f" providerId="AD" clId="Web-{DF86AC63-9A6F-2BB6-C3DE-9B32A04E1D0D}" dt="2022-09-22T13:16:18.454" v="156"/>
          <ac:picMkLst>
            <pc:docMk/>
            <pc:sldMk cId="2443610667" sldId="1870"/>
            <ac:picMk id="2" creationId="{31A512F7-FA5E-922A-1E1F-CF3614DE7201}"/>
          </ac:picMkLst>
        </pc:picChg>
      </pc:sldChg>
      <pc:sldChg chg="delSp">
        <pc:chgData name="Dheny Fernandes" userId="S::pf1171@fiap.com.br::2bb4d014-0afb-4325-a95e-0fc64ed1a88f" providerId="AD" clId="Web-{DF86AC63-9A6F-2BB6-C3DE-9B32A04E1D0D}" dt="2022-09-22T13:16:18.516" v="157"/>
        <pc:sldMkLst>
          <pc:docMk/>
          <pc:sldMk cId="758556984" sldId="1871"/>
        </pc:sldMkLst>
        <pc:picChg chg="del">
          <ac:chgData name="Dheny Fernandes" userId="S::pf1171@fiap.com.br::2bb4d014-0afb-4325-a95e-0fc64ed1a88f" providerId="AD" clId="Web-{DF86AC63-9A6F-2BB6-C3DE-9B32A04E1D0D}" dt="2022-09-22T13:16:18.516" v="157"/>
          <ac:picMkLst>
            <pc:docMk/>
            <pc:sldMk cId="758556984" sldId="1871"/>
            <ac:picMk id="2" creationId="{31A512F7-FA5E-922A-1E1F-CF3614DE7201}"/>
          </ac:picMkLst>
        </pc:picChg>
      </pc:sldChg>
      <pc:sldChg chg="delSp">
        <pc:chgData name="Dheny Fernandes" userId="S::pf1171@fiap.com.br::2bb4d014-0afb-4325-a95e-0fc64ed1a88f" providerId="AD" clId="Web-{DF86AC63-9A6F-2BB6-C3DE-9B32A04E1D0D}" dt="2022-09-22T13:16:18.625" v="158"/>
        <pc:sldMkLst>
          <pc:docMk/>
          <pc:sldMk cId="1063021332" sldId="1872"/>
        </pc:sldMkLst>
        <pc:picChg chg="del">
          <ac:chgData name="Dheny Fernandes" userId="S::pf1171@fiap.com.br::2bb4d014-0afb-4325-a95e-0fc64ed1a88f" providerId="AD" clId="Web-{DF86AC63-9A6F-2BB6-C3DE-9B32A04E1D0D}" dt="2022-09-22T13:16:18.625" v="158"/>
          <ac:picMkLst>
            <pc:docMk/>
            <pc:sldMk cId="1063021332" sldId="1872"/>
            <ac:picMk id="2" creationId="{31A512F7-FA5E-922A-1E1F-CF3614DE7201}"/>
          </ac:picMkLst>
        </pc:picChg>
      </pc:sldChg>
      <pc:sldChg chg="delSp">
        <pc:chgData name="Dheny Fernandes" userId="S::pf1171@fiap.com.br::2bb4d014-0afb-4325-a95e-0fc64ed1a88f" providerId="AD" clId="Web-{DF86AC63-9A6F-2BB6-C3DE-9B32A04E1D0D}" dt="2022-09-22T13:16:18.672" v="159"/>
        <pc:sldMkLst>
          <pc:docMk/>
          <pc:sldMk cId="3040412498" sldId="1873"/>
        </pc:sldMkLst>
        <pc:picChg chg="del">
          <ac:chgData name="Dheny Fernandes" userId="S::pf1171@fiap.com.br::2bb4d014-0afb-4325-a95e-0fc64ed1a88f" providerId="AD" clId="Web-{DF86AC63-9A6F-2BB6-C3DE-9B32A04E1D0D}" dt="2022-09-22T13:16:18.672" v="159"/>
          <ac:picMkLst>
            <pc:docMk/>
            <pc:sldMk cId="3040412498" sldId="1873"/>
            <ac:picMk id="2" creationId="{31A512F7-FA5E-922A-1E1F-CF3614DE7201}"/>
          </ac:picMkLst>
        </pc:picChg>
      </pc:sldChg>
      <pc:sldChg chg="delSp">
        <pc:chgData name="Dheny Fernandes" userId="S::pf1171@fiap.com.br::2bb4d014-0afb-4325-a95e-0fc64ed1a88f" providerId="AD" clId="Web-{DF86AC63-9A6F-2BB6-C3DE-9B32A04E1D0D}" dt="2022-09-22T13:16:18.735" v="160"/>
        <pc:sldMkLst>
          <pc:docMk/>
          <pc:sldMk cId="2607907422" sldId="1874"/>
        </pc:sldMkLst>
        <pc:picChg chg="del">
          <ac:chgData name="Dheny Fernandes" userId="S::pf1171@fiap.com.br::2bb4d014-0afb-4325-a95e-0fc64ed1a88f" providerId="AD" clId="Web-{DF86AC63-9A6F-2BB6-C3DE-9B32A04E1D0D}" dt="2022-09-22T13:16:18.735" v="160"/>
          <ac:picMkLst>
            <pc:docMk/>
            <pc:sldMk cId="2607907422" sldId="1874"/>
            <ac:picMk id="2" creationId="{31A512F7-FA5E-922A-1E1F-CF3614DE7201}"/>
          </ac:picMkLst>
        </pc:picChg>
      </pc:sldChg>
      <pc:sldChg chg="delSp">
        <pc:chgData name="Dheny Fernandes" userId="S::pf1171@fiap.com.br::2bb4d014-0afb-4325-a95e-0fc64ed1a88f" providerId="AD" clId="Web-{DF86AC63-9A6F-2BB6-C3DE-9B32A04E1D0D}" dt="2022-09-22T13:16:18.813" v="161"/>
        <pc:sldMkLst>
          <pc:docMk/>
          <pc:sldMk cId="913381819" sldId="1875"/>
        </pc:sldMkLst>
        <pc:picChg chg="del">
          <ac:chgData name="Dheny Fernandes" userId="S::pf1171@fiap.com.br::2bb4d014-0afb-4325-a95e-0fc64ed1a88f" providerId="AD" clId="Web-{DF86AC63-9A6F-2BB6-C3DE-9B32A04E1D0D}" dt="2022-09-22T13:16:18.813" v="161"/>
          <ac:picMkLst>
            <pc:docMk/>
            <pc:sldMk cId="913381819" sldId="1875"/>
            <ac:picMk id="2" creationId="{31A512F7-FA5E-922A-1E1F-CF3614DE7201}"/>
          </ac:picMkLst>
        </pc:picChg>
      </pc:sldChg>
      <pc:sldChg chg="delSp">
        <pc:chgData name="Dheny Fernandes" userId="S::pf1171@fiap.com.br::2bb4d014-0afb-4325-a95e-0fc64ed1a88f" providerId="AD" clId="Web-{DF86AC63-9A6F-2BB6-C3DE-9B32A04E1D0D}" dt="2022-09-22T13:16:18.875" v="162"/>
        <pc:sldMkLst>
          <pc:docMk/>
          <pc:sldMk cId="1198830764" sldId="1876"/>
        </pc:sldMkLst>
        <pc:picChg chg="del">
          <ac:chgData name="Dheny Fernandes" userId="S::pf1171@fiap.com.br::2bb4d014-0afb-4325-a95e-0fc64ed1a88f" providerId="AD" clId="Web-{DF86AC63-9A6F-2BB6-C3DE-9B32A04E1D0D}" dt="2022-09-22T13:16:18.875" v="162"/>
          <ac:picMkLst>
            <pc:docMk/>
            <pc:sldMk cId="1198830764" sldId="1876"/>
            <ac:picMk id="2" creationId="{31A512F7-FA5E-922A-1E1F-CF3614DE7201}"/>
          </ac:picMkLst>
        </pc:picChg>
      </pc:sldChg>
      <pc:sldChg chg="delSp">
        <pc:chgData name="Dheny Fernandes" userId="S::pf1171@fiap.com.br::2bb4d014-0afb-4325-a95e-0fc64ed1a88f" providerId="AD" clId="Web-{DF86AC63-9A6F-2BB6-C3DE-9B32A04E1D0D}" dt="2022-09-22T13:16:18.938" v="163"/>
        <pc:sldMkLst>
          <pc:docMk/>
          <pc:sldMk cId="3063255820" sldId="1877"/>
        </pc:sldMkLst>
        <pc:picChg chg="del">
          <ac:chgData name="Dheny Fernandes" userId="S::pf1171@fiap.com.br::2bb4d014-0afb-4325-a95e-0fc64ed1a88f" providerId="AD" clId="Web-{DF86AC63-9A6F-2BB6-C3DE-9B32A04E1D0D}" dt="2022-09-22T13:16:18.938" v="163"/>
          <ac:picMkLst>
            <pc:docMk/>
            <pc:sldMk cId="3063255820" sldId="1877"/>
            <ac:picMk id="2" creationId="{31A512F7-FA5E-922A-1E1F-CF3614DE7201}"/>
          </ac:picMkLst>
        </pc:picChg>
      </pc:sldChg>
      <pc:sldChg chg="delSp">
        <pc:chgData name="Dheny Fernandes" userId="S::pf1171@fiap.com.br::2bb4d014-0afb-4325-a95e-0fc64ed1a88f" providerId="AD" clId="Web-{DF86AC63-9A6F-2BB6-C3DE-9B32A04E1D0D}" dt="2022-09-22T13:16:19" v="164"/>
        <pc:sldMkLst>
          <pc:docMk/>
          <pc:sldMk cId="3089620155" sldId="1878"/>
        </pc:sldMkLst>
        <pc:picChg chg="del">
          <ac:chgData name="Dheny Fernandes" userId="S::pf1171@fiap.com.br::2bb4d014-0afb-4325-a95e-0fc64ed1a88f" providerId="AD" clId="Web-{DF86AC63-9A6F-2BB6-C3DE-9B32A04E1D0D}" dt="2022-09-22T13:16:19" v="164"/>
          <ac:picMkLst>
            <pc:docMk/>
            <pc:sldMk cId="3089620155" sldId="1878"/>
            <ac:picMk id="2" creationId="{31A512F7-FA5E-922A-1E1F-CF3614DE7201}"/>
          </ac:picMkLst>
        </pc:picChg>
      </pc:sldChg>
      <pc:sldChg chg="delSp">
        <pc:chgData name="Dheny Fernandes" userId="S::pf1171@fiap.com.br::2bb4d014-0afb-4325-a95e-0fc64ed1a88f" providerId="AD" clId="Web-{DF86AC63-9A6F-2BB6-C3DE-9B32A04E1D0D}" dt="2022-09-22T13:16:19.063" v="165"/>
        <pc:sldMkLst>
          <pc:docMk/>
          <pc:sldMk cId="2177636666" sldId="1879"/>
        </pc:sldMkLst>
        <pc:picChg chg="del">
          <ac:chgData name="Dheny Fernandes" userId="S::pf1171@fiap.com.br::2bb4d014-0afb-4325-a95e-0fc64ed1a88f" providerId="AD" clId="Web-{DF86AC63-9A6F-2BB6-C3DE-9B32A04E1D0D}" dt="2022-09-22T13:16:19.063" v="165"/>
          <ac:picMkLst>
            <pc:docMk/>
            <pc:sldMk cId="2177636666" sldId="1879"/>
            <ac:picMk id="2" creationId="{31A512F7-FA5E-922A-1E1F-CF3614DE7201}"/>
          </ac:picMkLst>
        </pc:picChg>
      </pc:sldChg>
      <pc:sldChg chg="delSp">
        <pc:chgData name="Dheny Fernandes" userId="S::pf1171@fiap.com.br::2bb4d014-0afb-4325-a95e-0fc64ed1a88f" providerId="AD" clId="Web-{DF86AC63-9A6F-2BB6-C3DE-9B32A04E1D0D}" dt="2022-09-22T13:16:19.219" v="166"/>
        <pc:sldMkLst>
          <pc:docMk/>
          <pc:sldMk cId="750781670" sldId="1880"/>
        </pc:sldMkLst>
        <pc:picChg chg="del">
          <ac:chgData name="Dheny Fernandes" userId="S::pf1171@fiap.com.br::2bb4d014-0afb-4325-a95e-0fc64ed1a88f" providerId="AD" clId="Web-{DF86AC63-9A6F-2BB6-C3DE-9B32A04E1D0D}" dt="2022-09-22T13:16:19.219" v="166"/>
          <ac:picMkLst>
            <pc:docMk/>
            <pc:sldMk cId="750781670" sldId="1880"/>
            <ac:picMk id="2" creationId="{31A512F7-FA5E-922A-1E1F-CF3614DE7201}"/>
          </ac:picMkLst>
        </pc:picChg>
      </pc:sldChg>
      <pc:sldChg chg="delSp">
        <pc:chgData name="Dheny Fernandes" userId="S::pf1171@fiap.com.br::2bb4d014-0afb-4325-a95e-0fc64ed1a88f" providerId="AD" clId="Web-{DF86AC63-9A6F-2BB6-C3DE-9B32A04E1D0D}" dt="2022-09-22T13:16:29.251" v="167"/>
        <pc:sldMkLst>
          <pc:docMk/>
          <pc:sldMk cId="760092510" sldId="1881"/>
        </pc:sldMkLst>
        <pc:picChg chg="del">
          <ac:chgData name="Dheny Fernandes" userId="S::pf1171@fiap.com.br::2bb4d014-0afb-4325-a95e-0fc64ed1a88f" providerId="AD" clId="Web-{DF86AC63-9A6F-2BB6-C3DE-9B32A04E1D0D}" dt="2022-09-22T13:16:29.251" v="167"/>
          <ac:picMkLst>
            <pc:docMk/>
            <pc:sldMk cId="760092510" sldId="1881"/>
            <ac:picMk id="2" creationId="{31A512F7-FA5E-922A-1E1F-CF3614DE7201}"/>
          </ac:picMkLst>
        </pc:picChg>
      </pc:sldChg>
      <pc:sldChg chg="delSp">
        <pc:chgData name="Dheny Fernandes" userId="S::pf1171@fiap.com.br::2bb4d014-0afb-4325-a95e-0fc64ed1a88f" providerId="AD" clId="Web-{DF86AC63-9A6F-2BB6-C3DE-9B32A04E1D0D}" dt="2022-09-22T13:16:29.360" v="168"/>
        <pc:sldMkLst>
          <pc:docMk/>
          <pc:sldMk cId="4136323855" sldId="1882"/>
        </pc:sldMkLst>
        <pc:picChg chg="del">
          <ac:chgData name="Dheny Fernandes" userId="S::pf1171@fiap.com.br::2bb4d014-0afb-4325-a95e-0fc64ed1a88f" providerId="AD" clId="Web-{DF86AC63-9A6F-2BB6-C3DE-9B32A04E1D0D}" dt="2022-09-22T13:16:29.360" v="168"/>
          <ac:picMkLst>
            <pc:docMk/>
            <pc:sldMk cId="4136323855" sldId="1882"/>
            <ac:picMk id="2" creationId="{31A512F7-FA5E-922A-1E1F-CF3614DE7201}"/>
          </ac:picMkLst>
        </pc:picChg>
      </pc:sldChg>
      <pc:sldChg chg="delSp">
        <pc:chgData name="Dheny Fernandes" userId="S::pf1171@fiap.com.br::2bb4d014-0afb-4325-a95e-0fc64ed1a88f" providerId="AD" clId="Web-{DF86AC63-9A6F-2BB6-C3DE-9B32A04E1D0D}" dt="2022-09-22T13:16:29.423" v="169"/>
        <pc:sldMkLst>
          <pc:docMk/>
          <pc:sldMk cId="1364053227" sldId="1883"/>
        </pc:sldMkLst>
        <pc:picChg chg="del">
          <ac:chgData name="Dheny Fernandes" userId="S::pf1171@fiap.com.br::2bb4d014-0afb-4325-a95e-0fc64ed1a88f" providerId="AD" clId="Web-{DF86AC63-9A6F-2BB6-C3DE-9B32A04E1D0D}" dt="2022-09-22T13:16:29.423" v="169"/>
          <ac:picMkLst>
            <pc:docMk/>
            <pc:sldMk cId="1364053227" sldId="1883"/>
            <ac:picMk id="2" creationId="{31A512F7-FA5E-922A-1E1F-CF3614DE7201}"/>
          </ac:picMkLst>
        </pc:picChg>
      </pc:sldChg>
      <pc:sldChg chg="add">
        <pc:chgData name="Dheny Fernandes" userId="S::pf1171@fiap.com.br::2bb4d014-0afb-4325-a95e-0fc64ed1a88f" providerId="AD" clId="Web-{DF86AC63-9A6F-2BB6-C3DE-9B32A04E1D0D}" dt="2022-09-22T12:40:24.386" v="14"/>
        <pc:sldMkLst>
          <pc:docMk/>
          <pc:sldMk cId="3687691309" sldId="1885"/>
        </pc:sldMkLst>
      </pc:sldChg>
      <pc:sldChg chg="modSp add">
        <pc:chgData name="Dheny Fernandes" userId="S::pf1171@fiap.com.br::2bb4d014-0afb-4325-a95e-0fc64ed1a88f" providerId="AD" clId="Web-{DF86AC63-9A6F-2BB6-C3DE-9B32A04E1D0D}" dt="2022-09-22T12:55:01.673" v="66"/>
        <pc:sldMkLst>
          <pc:docMk/>
          <pc:sldMk cId="2685963173" sldId="1886"/>
        </pc:sldMkLst>
        <pc:spChg chg="mod">
          <ac:chgData name="Dheny Fernandes" userId="S::pf1171@fiap.com.br::2bb4d014-0afb-4325-a95e-0fc64ed1a88f" providerId="AD" clId="Web-{DF86AC63-9A6F-2BB6-C3DE-9B32A04E1D0D}" dt="2022-09-22T12:55:01.673" v="66"/>
          <ac:spMkLst>
            <pc:docMk/>
            <pc:sldMk cId="2685963173" sldId="1886"/>
            <ac:spMk id="8" creationId="{00000000-0000-0000-0000-000000000000}"/>
          </ac:spMkLst>
        </pc:spChg>
      </pc:sldChg>
      <pc:sldChg chg="modSp add">
        <pc:chgData name="Dheny Fernandes" userId="S::pf1171@fiap.com.br::2bb4d014-0afb-4325-a95e-0fc64ed1a88f" providerId="AD" clId="Web-{DF86AC63-9A6F-2BB6-C3DE-9B32A04E1D0D}" dt="2022-09-22T12:50:32.463" v="64"/>
        <pc:sldMkLst>
          <pc:docMk/>
          <pc:sldMk cId="1774655890" sldId="1887"/>
        </pc:sldMkLst>
        <pc:spChg chg="mod">
          <ac:chgData name="Dheny Fernandes" userId="S::pf1171@fiap.com.br::2bb4d014-0afb-4325-a95e-0fc64ed1a88f" providerId="AD" clId="Web-{DF86AC63-9A6F-2BB6-C3DE-9B32A04E1D0D}" dt="2022-09-22T12:49:03.867" v="62"/>
          <ac:spMkLst>
            <pc:docMk/>
            <pc:sldMk cId="1774655890" sldId="1887"/>
            <ac:spMk id="8" creationId="{00000000-0000-0000-0000-000000000000}"/>
          </ac:spMkLst>
        </pc:spChg>
        <pc:spChg chg="mod">
          <ac:chgData name="Dheny Fernandes" userId="S::pf1171@fiap.com.br::2bb4d014-0afb-4325-a95e-0fc64ed1a88f" providerId="AD" clId="Web-{DF86AC63-9A6F-2BB6-C3DE-9B32A04E1D0D}" dt="2022-09-22T12:50:32.463" v="64"/>
          <ac:spMkLst>
            <pc:docMk/>
            <pc:sldMk cId="1774655890" sldId="1887"/>
            <ac:spMk id="10" creationId="{00000000-0000-0000-0000-000000000000}"/>
          </ac:spMkLst>
        </pc:spChg>
      </pc:sldChg>
      <pc:sldChg chg="modSp add">
        <pc:chgData name="Dheny Fernandes" userId="S::pf1171@fiap.com.br::2bb4d014-0afb-4325-a95e-0fc64ed1a88f" providerId="AD" clId="Web-{DF86AC63-9A6F-2BB6-C3DE-9B32A04E1D0D}" dt="2022-09-22T12:48:53.570" v="60" actId="1076"/>
        <pc:sldMkLst>
          <pc:docMk/>
          <pc:sldMk cId="3151334822" sldId="1888"/>
        </pc:sldMkLst>
        <pc:spChg chg="mod">
          <ac:chgData name="Dheny Fernandes" userId="S::pf1171@fiap.com.br::2bb4d014-0afb-4325-a95e-0fc64ed1a88f" providerId="AD" clId="Web-{DF86AC63-9A6F-2BB6-C3DE-9B32A04E1D0D}" dt="2022-09-22T12:48:53.570" v="60" actId="1076"/>
          <ac:spMkLst>
            <pc:docMk/>
            <pc:sldMk cId="3151334822" sldId="1888"/>
            <ac:spMk id="2" creationId="{00000000-0000-0000-0000-000000000000}"/>
          </ac:spMkLst>
        </pc:spChg>
        <pc:spChg chg="mod">
          <ac:chgData name="Dheny Fernandes" userId="S::pf1171@fiap.com.br::2bb4d014-0afb-4325-a95e-0fc64ed1a88f" providerId="AD" clId="Web-{DF86AC63-9A6F-2BB6-C3DE-9B32A04E1D0D}" dt="2022-09-22T12:48:37.179" v="57"/>
          <ac:spMkLst>
            <pc:docMk/>
            <pc:sldMk cId="3151334822" sldId="1888"/>
            <ac:spMk id="3" creationId="{00000000-0000-0000-0000-000000000000}"/>
          </ac:spMkLst>
        </pc:spChg>
        <pc:spChg chg="mod">
          <ac:chgData name="Dheny Fernandes" userId="S::pf1171@fiap.com.br::2bb4d014-0afb-4325-a95e-0fc64ed1a88f" providerId="AD" clId="Web-{DF86AC63-9A6F-2BB6-C3DE-9B32A04E1D0D}" dt="2022-09-22T12:48:45.664" v="59"/>
          <ac:spMkLst>
            <pc:docMk/>
            <pc:sldMk cId="3151334822" sldId="1888"/>
            <ac:spMk id="8" creationId="{00000000-0000-0000-0000-000000000000}"/>
          </ac:spMkLst>
        </pc:spChg>
      </pc:sldChg>
      <pc:sldChg chg="modSp add">
        <pc:chgData name="Dheny Fernandes" userId="S::pf1171@fiap.com.br::2bb4d014-0afb-4325-a95e-0fc64ed1a88f" providerId="AD" clId="Web-{DF86AC63-9A6F-2BB6-C3DE-9B32A04E1D0D}" dt="2022-09-22T12:48:22.554" v="55"/>
        <pc:sldMkLst>
          <pc:docMk/>
          <pc:sldMk cId="2339328880" sldId="1889"/>
        </pc:sldMkLst>
        <pc:spChg chg="mod">
          <ac:chgData name="Dheny Fernandes" userId="S::pf1171@fiap.com.br::2bb4d014-0afb-4325-a95e-0fc64ed1a88f" providerId="AD" clId="Web-{DF86AC63-9A6F-2BB6-C3DE-9B32A04E1D0D}" dt="2022-09-22T12:48:22.554" v="55"/>
          <ac:spMkLst>
            <pc:docMk/>
            <pc:sldMk cId="2339328880" sldId="1889"/>
            <ac:spMk id="3" creationId="{00000000-0000-0000-0000-000000000000}"/>
          </ac:spMkLst>
        </pc:spChg>
      </pc:sldChg>
      <pc:sldChg chg="modSp add">
        <pc:chgData name="Dheny Fernandes" userId="S::pf1171@fiap.com.br::2bb4d014-0afb-4325-a95e-0fc64ed1a88f" providerId="AD" clId="Web-{DF86AC63-9A6F-2BB6-C3DE-9B32A04E1D0D}" dt="2022-09-22T12:48:02.413" v="53" actId="1076"/>
        <pc:sldMkLst>
          <pc:docMk/>
          <pc:sldMk cId="1517117838" sldId="1890"/>
        </pc:sldMkLst>
        <pc:spChg chg="mod">
          <ac:chgData name="Dheny Fernandes" userId="S::pf1171@fiap.com.br::2bb4d014-0afb-4325-a95e-0fc64ed1a88f" providerId="AD" clId="Web-{DF86AC63-9A6F-2BB6-C3DE-9B32A04E1D0D}" dt="2022-09-22T12:47:43.146" v="49"/>
          <ac:spMkLst>
            <pc:docMk/>
            <pc:sldMk cId="1517117838" sldId="1890"/>
            <ac:spMk id="3" creationId="{00000000-0000-0000-0000-000000000000}"/>
          </ac:spMkLst>
        </pc:spChg>
        <pc:spChg chg="mod">
          <ac:chgData name="Dheny Fernandes" userId="S::pf1171@fiap.com.br::2bb4d014-0afb-4325-a95e-0fc64ed1a88f" providerId="AD" clId="Web-{DF86AC63-9A6F-2BB6-C3DE-9B32A04E1D0D}" dt="2022-09-22T12:47:54.709" v="51" actId="14100"/>
          <ac:spMkLst>
            <pc:docMk/>
            <pc:sldMk cId="1517117838" sldId="1890"/>
            <ac:spMk id="5" creationId="{00000000-0000-0000-0000-000000000000}"/>
          </ac:spMkLst>
        </pc:spChg>
        <pc:spChg chg="mod">
          <ac:chgData name="Dheny Fernandes" userId="S::pf1171@fiap.com.br::2bb4d014-0afb-4325-a95e-0fc64ed1a88f" providerId="AD" clId="Web-{DF86AC63-9A6F-2BB6-C3DE-9B32A04E1D0D}" dt="2022-09-22T12:48:02.413" v="53" actId="1076"/>
          <ac:spMkLst>
            <pc:docMk/>
            <pc:sldMk cId="1517117838" sldId="1890"/>
            <ac:spMk id="7" creationId="{00000000-0000-0000-0000-000000000000}"/>
          </ac:spMkLst>
        </pc:spChg>
      </pc:sldChg>
      <pc:sldChg chg="modSp add">
        <pc:chgData name="Dheny Fernandes" userId="S::pf1171@fiap.com.br::2bb4d014-0afb-4325-a95e-0fc64ed1a88f" providerId="AD" clId="Web-{DF86AC63-9A6F-2BB6-C3DE-9B32A04E1D0D}" dt="2022-09-22T12:47:26.099" v="46" actId="1076"/>
        <pc:sldMkLst>
          <pc:docMk/>
          <pc:sldMk cId="2645426009" sldId="1891"/>
        </pc:sldMkLst>
        <pc:spChg chg="mod">
          <ac:chgData name="Dheny Fernandes" userId="S::pf1171@fiap.com.br::2bb4d014-0afb-4325-a95e-0fc64ed1a88f" providerId="AD" clId="Web-{DF86AC63-9A6F-2BB6-C3DE-9B32A04E1D0D}" dt="2022-09-22T12:47:26.099" v="46" actId="1076"/>
          <ac:spMkLst>
            <pc:docMk/>
            <pc:sldMk cId="2645426009" sldId="1891"/>
            <ac:spMk id="4" creationId="{00000000-0000-0000-0000-000000000000}"/>
          </ac:spMkLst>
        </pc:spChg>
        <pc:picChg chg="mod">
          <ac:chgData name="Dheny Fernandes" userId="S::pf1171@fiap.com.br::2bb4d014-0afb-4325-a95e-0fc64ed1a88f" providerId="AD" clId="Web-{DF86AC63-9A6F-2BB6-C3DE-9B32A04E1D0D}" dt="2022-09-22T12:47:21.224" v="45" actId="1076"/>
          <ac:picMkLst>
            <pc:docMk/>
            <pc:sldMk cId="2645426009" sldId="1891"/>
            <ac:picMk id="3" creationId="{00000000-0000-0000-0000-000000000000}"/>
          </ac:picMkLst>
        </pc:picChg>
      </pc:sldChg>
      <pc:sldChg chg="modSp add">
        <pc:chgData name="Dheny Fernandes" userId="S::pf1171@fiap.com.br::2bb4d014-0afb-4325-a95e-0fc64ed1a88f" providerId="AD" clId="Web-{DF86AC63-9A6F-2BB6-C3DE-9B32A04E1D0D}" dt="2022-09-22T12:47:15.083" v="44" actId="1076"/>
        <pc:sldMkLst>
          <pc:docMk/>
          <pc:sldMk cId="530936375" sldId="1892"/>
        </pc:sldMkLst>
        <pc:spChg chg="mod">
          <ac:chgData name="Dheny Fernandes" userId="S::pf1171@fiap.com.br::2bb4d014-0afb-4325-a95e-0fc64ed1a88f" providerId="AD" clId="Web-{DF86AC63-9A6F-2BB6-C3DE-9B32A04E1D0D}" dt="2022-09-22T12:47:15.083" v="44" actId="1076"/>
          <ac:spMkLst>
            <pc:docMk/>
            <pc:sldMk cId="530936375" sldId="1892"/>
            <ac:spMk id="4" creationId="{00000000-0000-0000-0000-000000000000}"/>
          </ac:spMkLst>
        </pc:spChg>
        <pc:picChg chg="mod">
          <ac:chgData name="Dheny Fernandes" userId="S::pf1171@fiap.com.br::2bb4d014-0afb-4325-a95e-0fc64ed1a88f" providerId="AD" clId="Web-{DF86AC63-9A6F-2BB6-C3DE-9B32A04E1D0D}" dt="2022-09-22T12:47:04.161" v="42" actId="1076"/>
          <ac:picMkLst>
            <pc:docMk/>
            <pc:sldMk cId="530936375" sldId="1892"/>
            <ac:picMk id="2" creationId="{00000000-0000-0000-0000-000000000000}"/>
          </ac:picMkLst>
        </pc:picChg>
      </pc:sldChg>
      <pc:sldChg chg="modSp add">
        <pc:chgData name="Dheny Fernandes" userId="S::pf1171@fiap.com.br::2bb4d014-0afb-4325-a95e-0fc64ed1a88f" providerId="AD" clId="Web-{DF86AC63-9A6F-2BB6-C3DE-9B32A04E1D0D}" dt="2022-09-22T12:46:39.754" v="41" actId="1076"/>
        <pc:sldMkLst>
          <pc:docMk/>
          <pc:sldMk cId="1518634027" sldId="1893"/>
        </pc:sldMkLst>
        <pc:spChg chg="mod">
          <ac:chgData name="Dheny Fernandes" userId="S::pf1171@fiap.com.br::2bb4d014-0afb-4325-a95e-0fc64ed1a88f" providerId="AD" clId="Web-{DF86AC63-9A6F-2BB6-C3DE-9B32A04E1D0D}" dt="2022-09-22T12:46:39.754" v="41" actId="1076"/>
          <ac:spMkLst>
            <pc:docMk/>
            <pc:sldMk cId="1518634027" sldId="1893"/>
            <ac:spMk id="4" creationId="{00000000-0000-0000-0000-000000000000}"/>
          </ac:spMkLst>
        </pc:spChg>
        <pc:picChg chg="mod">
          <ac:chgData name="Dheny Fernandes" userId="S::pf1171@fiap.com.br::2bb4d014-0afb-4325-a95e-0fc64ed1a88f" providerId="AD" clId="Web-{DF86AC63-9A6F-2BB6-C3DE-9B32A04E1D0D}" dt="2022-09-22T12:46:36.129" v="40" actId="1076"/>
          <ac:picMkLst>
            <pc:docMk/>
            <pc:sldMk cId="1518634027" sldId="1893"/>
            <ac:picMk id="3" creationId="{00000000-0000-0000-0000-000000000000}"/>
          </ac:picMkLst>
        </pc:picChg>
      </pc:sldChg>
      <pc:sldChg chg="add">
        <pc:chgData name="Dheny Fernandes" userId="S::pf1171@fiap.com.br::2bb4d014-0afb-4325-a95e-0fc64ed1a88f" providerId="AD" clId="Web-{DF86AC63-9A6F-2BB6-C3DE-9B32A04E1D0D}" dt="2022-09-22T12:45:53.847" v="37"/>
        <pc:sldMkLst>
          <pc:docMk/>
          <pc:sldMk cId="1849837424" sldId="1894"/>
        </pc:sldMkLst>
      </pc:sldChg>
      <pc:sldChg chg="add">
        <pc:chgData name="Dheny Fernandes" userId="S::pf1171@fiap.com.br::2bb4d014-0afb-4325-a95e-0fc64ed1a88f" providerId="AD" clId="Web-{DF86AC63-9A6F-2BB6-C3DE-9B32A04E1D0D}" dt="2022-09-22T12:45:53.925" v="38"/>
        <pc:sldMkLst>
          <pc:docMk/>
          <pc:sldMk cId="8009152" sldId="1895"/>
        </pc:sldMkLst>
      </pc:sldChg>
      <pc:sldChg chg="add">
        <pc:chgData name="Dheny Fernandes" userId="S::pf1171@fiap.com.br::2bb4d014-0afb-4325-a95e-0fc64ed1a88f" providerId="AD" clId="Web-{DF86AC63-9A6F-2BB6-C3DE-9B32A04E1D0D}" dt="2022-09-22T12:45:54.253" v="39"/>
        <pc:sldMkLst>
          <pc:docMk/>
          <pc:sldMk cId="486922968" sldId="1896"/>
        </pc:sldMkLst>
      </pc:sldChg>
      <pc:sldChg chg="modSp add">
        <pc:chgData name="Dheny Fernandes" userId="S::pf1171@fiap.com.br::2bb4d014-0afb-4325-a95e-0fc64ed1a88f" providerId="AD" clId="Web-{DF86AC63-9A6F-2BB6-C3DE-9B32A04E1D0D}" dt="2022-09-22T13:01:43.339" v="69"/>
        <pc:sldMkLst>
          <pc:docMk/>
          <pc:sldMk cId="1931229792" sldId="1897"/>
        </pc:sldMkLst>
        <pc:spChg chg="mod">
          <ac:chgData name="Dheny Fernandes" userId="S::pf1171@fiap.com.br::2bb4d014-0afb-4325-a95e-0fc64ed1a88f" providerId="AD" clId="Web-{DF86AC63-9A6F-2BB6-C3DE-9B32A04E1D0D}" dt="2022-09-22T13:01:43.339" v="69"/>
          <ac:spMkLst>
            <pc:docMk/>
            <pc:sldMk cId="1931229792" sldId="1897"/>
            <ac:spMk id="9" creationId="{00000000-0000-0000-0000-000000000000}"/>
          </ac:spMkLst>
        </pc:spChg>
      </pc:sldChg>
      <pc:sldChg chg="addSp delSp modSp add replId">
        <pc:chgData name="Dheny Fernandes" userId="S::pf1171@fiap.com.br::2bb4d014-0afb-4325-a95e-0fc64ed1a88f" providerId="AD" clId="Web-{DF86AC63-9A6F-2BB6-C3DE-9B32A04E1D0D}" dt="2022-09-22T13:03:04.653" v="89" actId="20577"/>
        <pc:sldMkLst>
          <pc:docMk/>
          <pc:sldMk cId="860943822" sldId="1898"/>
        </pc:sldMkLst>
        <pc:spChg chg="add mod">
          <ac:chgData name="Dheny Fernandes" userId="S::pf1171@fiap.com.br::2bb4d014-0afb-4325-a95e-0fc64ed1a88f" providerId="AD" clId="Web-{DF86AC63-9A6F-2BB6-C3DE-9B32A04E1D0D}" dt="2022-09-22T13:03:04.653" v="89" actId="20577"/>
          <ac:spMkLst>
            <pc:docMk/>
            <pc:sldMk cId="860943822" sldId="1898"/>
            <ac:spMk id="2" creationId="{1D8574A2-A75E-6435-1E57-28FF69FA9FED}"/>
          </ac:spMkLst>
        </pc:spChg>
        <pc:spChg chg="del">
          <ac:chgData name="Dheny Fernandes" userId="S::pf1171@fiap.com.br::2bb4d014-0afb-4325-a95e-0fc64ed1a88f" providerId="AD" clId="Web-{DF86AC63-9A6F-2BB6-C3DE-9B32A04E1D0D}" dt="2022-09-22T13:02:12.339" v="71"/>
          <ac:spMkLst>
            <pc:docMk/>
            <pc:sldMk cId="860943822" sldId="1898"/>
            <ac:spMk id="9" creationId="{00000000-0000-0000-0000-000000000000}"/>
          </ac:spMkLst>
        </pc:spChg>
      </pc:sldChg>
      <pc:sldChg chg="add">
        <pc:chgData name="Dheny Fernandes" userId="S::pf1171@fiap.com.br::2bb4d014-0afb-4325-a95e-0fc64ed1a88f" providerId="AD" clId="Web-{DF86AC63-9A6F-2BB6-C3DE-9B32A04E1D0D}" dt="2022-09-22T13:16:48.032" v="170"/>
        <pc:sldMkLst>
          <pc:docMk/>
          <pc:sldMk cId="3355046449" sldId="1899"/>
        </pc:sldMkLst>
      </pc:sldChg>
      <pc:sldChg chg="add">
        <pc:chgData name="Dheny Fernandes" userId="S::pf1171@fiap.com.br::2bb4d014-0afb-4325-a95e-0fc64ed1a88f" providerId="AD" clId="Web-{DF86AC63-9A6F-2BB6-C3DE-9B32A04E1D0D}" dt="2022-09-22T13:16:48.611" v="171"/>
        <pc:sldMkLst>
          <pc:docMk/>
          <pc:sldMk cId="234077011" sldId="1900"/>
        </pc:sldMkLst>
      </pc:sldChg>
      <pc:sldMasterChg chg="add addSldLayout">
        <pc:chgData name="Dheny Fernandes" userId="S::pf1171@fiap.com.br::2bb4d014-0afb-4325-a95e-0fc64ed1a88f" providerId="AD" clId="Web-{DF86AC63-9A6F-2BB6-C3DE-9B32A04E1D0D}" dt="2022-09-22T12:45:54.253" v="39"/>
        <pc:sldMasterMkLst>
          <pc:docMk/>
          <pc:sldMasterMk cId="3905026015" sldId="2147483726"/>
        </pc:sldMasterMkLst>
        <pc:sldLayoutChg chg="add">
          <pc:chgData name="Dheny Fernandes" userId="S::pf1171@fiap.com.br::2bb4d014-0afb-4325-a95e-0fc64ed1a88f" providerId="AD" clId="Web-{DF86AC63-9A6F-2BB6-C3DE-9B32A04E1D0D}" dt="2022-09-22T12:45:54.253" v="39"/>
          <pc:sldLayoutMkLst>
            <pc:docMk/>
            <pc:sldMasterMk cId="3905026015" sldId="2147483726"/>
            <pc:sldLayoutMk cId="1841379909" sldId="2147483727"/>
          </pc:sldLayoutMkLst>
        </pc:sldLayoutChg>
        <pc:sldLayoutChg chg="add">
          <pc:chgData name="Dheny Fernandes" userId="S::pf1171@fiap.com.br::2bb4d014-0afb-4325-a95e-0fc64ed1a88f" providerId="AD" clId="Web-{DF86AC63-9A6F-2BB6-C3DE-9B32A04E1D0D}" dt="2022-09-22T12:45:54.253" v="39"/>
          <pc:sldLayoutMkLst>
            <pc:docMk/>
            <pc:sldMasterMk cId="3905026015" sldId="2147483726"/>
            <pc:sldLayoutMk cId="2614565373" sldId="2147483728"/>
          </pc:sldLayoutMkLst>
        </pc:sldLayoutChg>
        <pc:sldLayoutChg chg="add">
          <pc:chgData name="Dheny Fernandes" userId="S::pf1171@fiap.com.br::2bb4d014-0afb-4325-a95e-0fc64ed1a88f" providerId="AD" clId="Web-{DF86AC63-9A6F-2BB6-C3DE-9B32A04E1D0D}" dt="2022-09-22T12:45:54.253" v="39"/>
          <pc:sldLayoutMkLst>
            <pc:docMk/>
            <pc:sldMasterMk cId="3905026015" sldId="2147483726"/>
            <pc:sldLayoutMk cId="3792589701" sldId="2147483729"/>
          </pc:sldLayoutMkLst>
        </pc:sldLayoutChg>
        <pc:sldLayoutChg chg="add">
          <pc:chgData name="Dheny Fernandes" userId="S::pf1171@fiap.com.br::2bb4d014-0afb-4325-a95e-0fc64ed1a88f" providerId="AD" clId="Web-{DF86AC63-9A6F-2BB6-C3DE-9B32A04E1D0D}" dt="2022-09-22T12:45:54.253" v="39"/>
          <pc:sldLayoutMkLst>
            <pc:docMk/>
            <pc:sldMasterMk cId="3905026015" sldId="2147483726"/>
            <pc:sldLayoutMk cId="94203916" sldId="2147483730"/>
          </pc:sldLayoutMkLst>
        </pc:sldLayoutChg>
        <pc:sldLayoutChg chg="add">
          <pc:chgData name="Dheny Fernandes" userId="S::pf1171@fiap.com.br::2bb4d014-0afb-4325-a95e-0fc64ed1a88f" providerId="AD" clId="Web-{DF86AC63-9A6F-2BB6-C3DE-9B32A04E1D0D}" dt="2022-09-22T12:45:54.253" v="39"/>
          <pc:sldLayoutMkLst>
            <pc:docMk/>
            <pc:sldMasterMk cId="3905026015" sldId="2147483726"/>
            <pc:sldLayoutMk cId="2850837546" sldId="2147483731"/>
          </pc:sldLayoutMkLst>
        </pc:sldLayoutChg>
        <pc:sldLayoutChg chg="add">
          <pc:chgData name="Dheny Fernandes" userId="S::pf1171@fiap.com.br::2bb4d014-0afb-4325-a95e-0fc64ed1a88f" providerId="AD" clId="Web-{DF86AC63-9A6F-2BB6-C3DE-9B32A04E1D0D}" dt="2022-09-22T12:45:54.253" v="39"/>
          <pc:sldLayoutMkLst>
            <pc:docMk/>
            <pc:sldMasterMk cId="3905026015" sldId="2147483726"/>
            <pc:sldLayoutMk cId="3339357169" sldId="2147483732"/>
          </pc:sldLayoutMkLst>
        </pc:sldLayoutChg>
        <pc:sldLayoutChg chg="add">
          <pc:chgData name="Dheny Fernandes" userId="S::pf1171@fiap.com.br::2bb4d014-0afb-4325-a95e-0fc64ed1a88f" providerId="AD" clId="Web-{DF86AC63-9A6F-2BB6-C3DE-9B32A04E1D0D}" dt="2022-09-22T12:45:54.253" v="39"/>
          <pc:sldLayoutMkLst>
            <pc:docMk/>
            <pc:sldMasterMk cId="3905026015" sldId="2147483726"/>
            <pc:sldLayoutMk cId="2045103655" sldId="2147483733"/>
          </pc:sldLayoutMkLst>
        </pc:sldLayoutChg>
        <pc:sldLayoutChg chg="add">
          <pc:chgData name="Dheny Fernandes" userId="S::pf1171@fiap.com.br::2bb4d014-0afb-4325-a95e-0fc64ed1a88f" providerId="AD" clId="Web-{DF86AC63-9A6F-2BB6-C3DE-9B32A04E1D0D}" dt="2022-09-22T12:45:54.253" v="39"/>
          <pc:sldLayoutMkLst>
            <pc:docMk/>
            <pc:sldMasterMk cId="3905026015" sldId="2147483726"/>
            <pc:sldLayoutMk cId="3429120091" sldId="2147483734"/>
          </pc:sldLayoutMkLst>
        </pc:sldLayoutChg>
        <pc:sldLayoutChg chg="add">
          <pc:chgData name="Dheny Fernandes" userId="S::pf1171@fiap.com.br::2bb4d014-0afb-4325-a95e-0fc64ed1a88f" providerId="AD" clId="Web-{DF86AC63-9A6F-2BB6-C3DE-9B32A04E1D0D}" dt="2022-09-22T12:45:54.253" v="39"/>
          <pc:sldLayoutMkLst>
            <pc:docMk/>
            <pc:sldMasterMk cId="3905026015" sldId="2147483726"/>
            <pc:sldLayoutMk cId="342919884" sldId="2147483735"/>
          </pc:sldLayoutMkLst>
        </pc:sldLayoutChg>
        <pc:sldLayoutChg chg="add">
          <pc:chgData name="Dheny Fernandes" userId="S::pf1171@fiap.com.br::2bb4d014-0afb-4325-a95e-0fc64ed1a88f" providerId="AD" clId="Web-{DF86AC63-9A6F-2BB6-C3DE-9B32A04E1D0D}" dt="2022-09-22T12:45:54.253" v="39"/>
          <pc:sldLayoutMkLst>
            <pc:docMk/>
            <pc:sldMasterMk cId="3905026015" sldId="2147483726"/>
            <pc:sldLayoutMk cId="2336514636" sldId="2147483736"/>
          </pc:sldLayoutMkLst>
        </pc:sldLayoutChg>
        <pc:sldLayoutChg chg="add">
          <pc:chgData name="Dheny Fernandes" userId="S::pf1171@fiap.com.br::2bb4d014-0afb-4325-a95e-0fc64ed1a88f" providerId="AD" clId="Web-{DF86AC63-9A6F-2BB6-C3DE-9B32A04E1D0D}" dt="2022-09-22T12:45:54.253" v="39"/>
          <pc:sldLayoutMkLst>
            <pc:docMk/>
            <pc:sldMasterMk cId="3905026015" sldId="2147483726"/>
            <pc:sldLayoutMk cId="1096131810" sldId="2147483737"/>
          </pc:sldLayoutMkLst>
        </pc:sldLayoutChg>
        <pc:sldLayoutChg chg="add">
          <pc:chgData name="Dheny Fernandes" userId="S::pf1171@fiap.com.br::2bb4d014-0afb-4325-a95e-0fc64ed1a88f" providerId="AD" clId="Web-{DF86AC63-9A6F-2BB6-C3DE-9B32A04E1D0D}" dt="2022-09-22T12:45:54.253" v="39"/>
          <pc:sldLayoutMkLst>
            <pc:docMk/>
            <pc:sldMasterMk cId="3905026015" sldId="2147483726"/>
            <pc:sldLayoutMk cId="1058422980" sldId="2147483738"/>
          </pc:sldLayoutMkLst>
        </pc:sldLayoutChg>
      </pc:sldMasterChg>
      <pc:sldMasterChg chg="add replId addSldLayout modSldLayout">
        <pc:chgData name="Dheny Fernandes" userId="S::pf1171@fiap.com.br::2bb4d014-0afb-4325-a95e-0fc64ed1a88f" providerId="AD" clId="Web-{DF86AC63-9A6F-2BB6-C3DE-9B32A04E1D0D}" dt="2022-09-22T12:45:54.253" v="39"/>
        <pc:sldMasterMkLst>
          <pc:docMk/>
          <pc:sldMasterMk cId="837619168" sldId="2147483739"/>
        </pc:sldMasterMkLst>
        <pc:sldLayoutChg chg="add replId">
          <pc:chgData name="Dheny Fernandes" userId="S::pf1171@fiap.com.br::2bb4d014-0afb-4325-a95e-0fc64ed1a88f" providerId="AD" clId="Web-{DF86AC63-9A6F-2BB6-C3DE-9B32A04E1D0D}" dt="2022-09-22T12:45:54.253" v="39"/>
          <pc:sldLayoutMkLst>
            <pc:docMk/>
            <pc:sldMasterMk cId="837619168" sldId="2147483739"/>
            <pc:sldLayoutMk cId="3299858439" sldId="2147483740"/>
          </pc:sldLayoutMkLst>
        </pc:sldLayoutChg>
        <pc:sldLayoutChg chg="add replId">
          <pc:chgData name="Dheny Fernandes" userId="S::pf1171@fiap.com.br::2bb4d014-0afb-4325-a95e-0fc64ed1a88f" providerId="AD" clId="Web-{DF86AC63-9A6F-2BB6-C3DE-9B32A04E1D0D}" dt="2022-09-22T12:45:54.253" v="39"/>
          <pc:sldLayoutMkLst>
            <pc:docMk/>
            <pc:sldMasterMk cId="837619168" sldId="2147483739"/>
            <pc:sldLayoutMk cId="1756439785" sldId="2147483741"/>
          </pc:sldLayoutMkLst>
        </pc:sldLayoutChg>
        <pc:sldLayoutChg chg="add replId">
          <pc:chgData name="Dheny Fernandes" userId="S::pf1171@fiap.com.br::2bb4d014-0afb-4325-a95e-0fc64ed1a88f" providerId="AD" clId="Web-{DF86AC63-9A6F-2BB6-C3DE-9B32A04E1D0D}" dt="2022-09-22T12:45:54.253" v="39"/>
          <pc:sldLayoutMkLst>
            <pc:docMk/>
            <pc:sldMasterMk cId="837619168" sldId="2147483739"/>
            <pc:sldLayoutMk cId="3315711244" sldId="2147483742"/>
          </pc:sldLayoutMkLst>
        </pc:sldLayoutChg>
        <pc:sldLayoutChg chg="add replId">
          <pc:chgData name="Dheny Fernandes" userId="S::pf1171@fiap.com.br::2bb4d014-0afb-4325-a95e-0fc64ed1a88f" providerId="AD" clId="Web-{DF86AC63-9A6F-2BB6-C3DE-9B32A04E1D0D}" dt="2022-09-22T12:45:54.253" v="39"/>
          <pc:sldLayoutMkLst>
            <pc:docMk/>
            <pc:sldMasterMk cId="837619168" sldId="2147483739"/>
            <pc:sldLayoutMk cId="2106093254" sldId="2147483743"/>
          </pc:sldLayoutMkLst>
        </pc:sldLayoutChg>
        <pc:sldLayoutChg chg="add replId">
          <pc:chgData name="Dheny Fernandes" userId="S::pf1171@fiap.com.br::2bb4d014-0afb-4325-a95e-0fc64ed1a88f" providerId="AD" clId="Web-{DF86AC63-9A6F-2BB6-C3DE-9B32A04E1D0D}" dt="2022-09-22T12:45:54.253" v="39"/>
          <pc:sldLayoutMkLst>
            <pc:docMk/>
            <pc:sldMasterMk cId="837619168" sldId="2147483739"/>
            <pc:sldLayoutMk cId="3575215940" sldId="2147483744"/>
          </pc:sldLayoutMkLst>
        </pc:sldLayoutChg>
        <pc:sldLayoutChg chg="add replId">
          <pc:chgData name="Dheny Fernandes" userId="S::pf1171@fiap.com.br::2bb4d014-0afb-4325-a95e-0fc64ed1a88f" providerId="AD" clId="Web-{DF86AC63-9A6F-2BB6-C3DE-9B32A04E1D0D}" dt="2022-09-22T12:45:54.253" v="39"/>
          <pc:sldLayoutMkLst>
            <pc:docMk/>
            <pc:sldMasterMk cId="837619168" sldId="2147483739"/>
            <pc:sldLayoutMk cId="2128902690" sldId="2147483745"/>
          </pc:sldLayoutMkLst>
        </pc:sldLayoutChg>
        <pc:sldLayoutChg chg="add replId">
          <pc:chgData name="Dheny Fernandes" userId="S::pf1171@fiap.com.br::2bb4d014-0afb-4325-a95e-0fc64ed1a88f" providerId="AD" clId="Web-{DF86AC63-9A6F-2BB6-C3DE-9B32A04E1D0D}" dt="2022-09-22T12:45:54.253" v="39"/>
          <pc:sldLayoutMkLst>
            <pc:docMk/>
            <pc:sldMasterMk cId="837619168" sldId="2147483739"/>
            <pc:sldLayoutMk cId="568940289" sldId="2147483746"/>
          </pc:sldLayoutMkLst>
        </pc:sldLayoutChg>
        <pc:sldLayoutChg chg="add replId">
          <pc:chgData name="Dheny Fernandes" userId="S::pf1171@fiap.com.br::2bb4d014-0afb-4325-a95e-0fc64ed1a88f" providerId="AD" clId="Web-{DF86AC63-9A6F-2BB6-C3DE-9B32A04E1D0D}" dt="2022-09-22T12:45:54.253" v="39"/>
          <pc:sldLayoutMkLst>
            <pc:docMk/>
            <pc:sldMasterMk cId="837619168" sldId="2147483739"/>
            <pc:sldLayoutMk cId="4102636727" sldId="2147483747"/>
          </pc:sldLayoutMkLst>
        </pc:sldLayoutChg>
        <pc:sldLayoutChg chg="add replId">
          <pc:chgData name="Dheny Fernandes" userId="S::pf1171@fiap.com.br::2bb4d014-0afb-4325-a95e-0fc64ed1a88f" providerId="AD" clId="Web-{DF86AC63-9A6F-2BB6-C3DE-9B32A04E1D0D}" dt="2022-09-22T12:45:54.253" v="39"/>
          <pc:sldLayoutMkLst>
            <pc:docMk/>
            <pc:sldMasterMk cId="837619168" sldId="2147483739"/>
            <pc:sldLayoutMk cId="1380083399" sldId="2147483748"/>
          </pc:sldLayoutMkLst>
        </pc:sldLayoutChg>
        <pc:sldLayoutChg chg="add replId">
          <pc:chgData name="Dheny Fernandes" userId="S::pf1171@fiap.com.br::2bb4d014-0afb-4325-a95e-0fc64ed1a88f" providerId="AD" clId="Web-{DF86AC63-9A6F-2BB6-C3DE-9B32A04E1D0D}" dt="2022-09-22T12:45:54.253" v="39"/>
          <pc:sldLayoutMkLst>
            <pc:docMk/>
            <pc:sldMasterMk cId="837619168" sldId="2147483739"/>
            <pc:sldLayoutMk cId="1873123127" sldId="2147483749"/>
          </pc:sldLayoutMkLst>
        </pc:sldLayoutChg>
        <pc:sldLayoutChg chg="add replId">
          <pc:chgData name="Dheny Fernandes" userId="S::pf1171@fiap.com.br::2bb4d014-0afb-4325-a95e-0fc64ed1a88f" providerId="AD" clId="Web-{DF86AC63-9A6F-2BB6-C3DE-9B32A04E1D0D}" dt="2022-09-22T12:45:54.253" v="39"/>
          <pc:sldLayoutMkLst>
            <pc:docMk/>
            <pc:sldMasterMk cId="837619168" sldId="2147483739"/>
            <pc:sldLayoutMk cId="1262934542" sldId="2147483750"/>
          </pc:sldLayoutMkLst>
        </pc:sldLayoutChg>
        <pc:sldLayoutChg chg="add replId">
          <pc:chgData name="Dheny Fernandes" userId="S::pf1171@fiap.com.br::2bb4d014-0afb-4325-a95e-0fc64ed1a88f" providerId="AD" clId="Web-{DF86AC63-9A6F-2BB6-C3DE-9B32A04E1D0D}" dt="2022-09-22T12:45:54.253" v="39"/>
          <pc:sldLayoutMkLst>
            <pc:docMk/>
            <pc:sldMasterMk cId="837619168" sldId="2147483739"/>
            <pc:sldLayoutMk cId="3129635499" sldId="2147483751"/>
          </pc:sldLayoutMkLst>
        </pc:sldLayoutChg>
      </pc:sldMasterChg>
    </pc:docChg>
  </pc:docChgLst>
  <pc:docChgLst>
    <pc:chgData name="Dheny Fernandes" userId="S::pf1171@fiap.com.br::2bb4d014-0afb-4325-a95e-0fc64ed1a88f" providerId="AD" clId="Web-{41F48F48-7234-9CAA-7072-A9A1A080C739}"/>
    <pc:docChg chg="addSld delSld modSld">
      <pc:chgData name="Dheny Fernandes" userId="S::pf1171@fiap.com.br::2bb4d014-0afb-4325-a95e-0fc64ed1a88f" providerId="AD" clId="Web-{41F48F48-7234-9CAA-7072-A9A1A080C739}" dt="2022-11-14T19:56:40.550" v="466"/>
      <pc:docMkLst>
        <pc:docMk/>
      </pc:docMkLst>
      <pc:sldChg chg="modSp">
        <pc:chgData name="Dheny Fernandes" userId="S::pf1171@fiap.com.br::2bb4d014-0afb-4325-a95e-0fc64ed1a88f" providerId="AD" clId="Web-{41F48F48-7234-9CAA-7072-A9A1A080C739}" dt="2022-11-10T17:41:49.598" v="331" actId="20577"/>
        <pc:sldMkLst>
          <pc:docMk/>
          <pc:sldMk cId="3102510526" sldId="264"/>
        </pc:sldMkLst>
        <pc:spChg chg="mod">
          <ac:chgData name="Dheny Fernandes" userId="S::pf1171@fiap.com.br::2bb4d014-0afb-4325-a95e-0fc64ed1a88f" providerId="AD" clId="Web-{41F48F48-7234-9CAA-7072-A9A1A080C739}" dt="2022-11-10T17:41:49.598" v="331" actId="20577"/>
          <ac:spMkLst>
            <pc:docMk/>
            <pc:sldMk cId="3102510526" sldId="264"/>
            <ac:spMk id="2" creationId="{00000000-0000-0000-0000-000000000000}"/>
          </ac:spMkLst>
        </pc:spChg>
      </pc:sldChg>
      <pc:sldChg chg="delSp modSp delAnim">
        <pc:chgData name="Dheny Fernandes" userId="S::pf1171@fiap.com.br::2bb4d014-0afb-4325-a95e-0fc64ed1a88f" providerId="AD" clId="Web-{41F48F48-7234-9CAA-7072-A9A1A080C739}" dt="2022-11-10T15:28:00.841" v="157" actId="20577"/>
        <pc:sldMkLst>
          <pc:docMk/>
          <pc:sldMk cId="2460650175" sldId="408"/>
        </pc:sldMkLst>
        <pc:spChg chg="mod">
          <ac:chgData name="Dheny Fernandes" userId="S::pf1171@fiap.com.br::2bb4d014-0afb-4325-a95e-0fc64ed1a88f" providerId="AD" clId="Web-{41F48F48-7234-9CAA-7072-A9A1A080C739}" dt="2022-11-10T15:28:00.841" v="157" actId="20577"/>
          <ac:spMkLst>
            <pc:docMk/>
            <pc:sldMk cId="2460650175" sldId="408"/>
            <ac:spMk id="3" creationId="{00000000-0000-0000-0000-000000000000}"/>
          </ac:spMkLst>
        </pc:spChg>
        <pc:spChg chg="del">
          <ac:chgData name="Dheny Fernandes" userId="S::pf1171@fiap.com.br::2bb4d014-0afb-4325-a95e-0fc64ed1a88f" providerId="AD" clId="Web-{41F48F48-7234-9CAA-7072-A9A1A080C739}" dt="2022-11-10T15:25:09.133" v="44"/>
          <ac:spMkLst>
            <pc:docMk/>
            <pc:sldMk cId="2460650175" sldId="408"/>
            <ac:spMk id="4" creationId="{7669D883-CBC4-E920-059E-61305AD59360}"/>
          </ac:spMkLst>
        </pc:spChg>
      </pc:sldChg>
      <pc:sldChg chg="del">
        <pc:chgData name="Dheny Fernandes" userId="S::pf1171@fiap.com.br::2bb4d014-0afb-4325-a95e-0fc64ed1a88f" providerId="AD" clId="Web-{41F48F48-7234-9CAA-7072-A9A1A080C739}" dt="2022-11-13T18:44:14.727" v="413"/>
        <pc:sldMkLst>
          <pc:docMk/>
          <pc:sldMk cId="2525694393" sldId="456"/>
        </pc:sldMkLst>
      </pc:sldChg>
      <pc:sldChg chg="del">
        <pc:chgData name="Dheny Fernandes" userId="S::pf1171@fiap.com.br::2bb4d014-0afb-4325-a95e-0fc64ed1a88f" providerId="AD" clId="Web-{41F48F48-7234-9CAA-7072-A9A1A080C739}" dt="2022-11-13T18:44:14.743" v="414"/>
        <pc:sldMkLst>
          <pc:docMk/>
          <pc:sldMk cId="1707536226" sldId="457"/>
        </pc:sldMkLst>
      </pc:sldChg>
      <pc:sldChg chg="del">
        <pc:chgData name="Dheny Fernandes" userId="S::pf1171@fiap.com.br::2bb4d014-0afb-4325-a95e-0fc64ed1a88f" providerId="AD" clId="Web-{41F48F48-7234-9CAA-7072-A9A1A080C739}" dt="2022-11-13T18:44:14.759" v="415"/>
        <pc:sldMkLst>
          <pc:docMk/>
          <pc:sldMk cId="1963888335" sldId="458"/>
        </pc:sldMkLst>
      </pc:sldChg>
      <pc:sldChg chg="del">
        <pc:chgData name="Dheny Fernandes" userId="S::pf1171@fiap.com.br::2bb4d014-0afb-4325-a95e-0fc64ed1a88f" providerId="AD" clId="Web-{41F48F48-7234-9CAA-7072-A9A1A080C739}" dt="2022-11-13T18:44:14.962" v="418"/>
        <pc:sldMkLst>
          <pc:docMk/>
          <pc:sldMk cId="504611420" sldId="461"/>
        </pc:sldMkLst>
      </pc:sldChg>
      <pc:sldChg chg="del">
        <pc:chgData name="Dheny Fernandes" userId="S::pf1171@fiap.com.br::2bb4d014-0afb-4325-a95e-0fc64ed1a88f" providerId="AD" clId="Web-{41F48F48-7234-9CAA-7072-A9A1A080C739}" dt="2022-11-13T18:44:15.727" v="419"/>
        <pc:sldMkLst>
          <pc:docMk/>
          <pc:sldMk cId="2444487084" sldId="462"/>
        </pc:sldMkLst>
      </pc:sldChg>
      <pc:sldChg chg="del">
        <pc:chgData name="Dheny Fernandes" userId="S::pf1171@fiap.com.br::2bb4d014-0afb-4325-a95e-0fc64ed1a88f" providerId="AD" clId="Web-{41F48F48-7234-9CAA-7072-A9A1A080C739}" dt="2022-11-13T18:44:16.509" v="420"/>
        <pc:sldMkLst>
          <pc:docMk/>
          <pc:sldMk cId="1717435177" sldId="463"/>
        </pc:sldMkLst>
      </pc:sldChg>
      <pc:sldChg chg="del">
        <pc:chgData name="Dheny Fernandes" userId="S::pf1171@fiap.com.br::2bb4d014-0afb-4325-a95e-0fc64ed1a88f" providerId="AD" clId="Web-{41F48F48-7234-9CAA-7072-A9A1A080C739}" dt="2022-11-13T18:44:28.837" v="422"/>
        <pc:sldMkLst>
          <pc:docMk/>
          <pc:sldMk cId="4243336607" sldId="464"/>
        </pc:sldMkLst>
      </pc:sldChg>
      <pc:sldChg chg="del">
        <pc:chgData name="Dheny Fernandes" userId="S::pf1171@fiap.com.br::2bb4d014-0afb-4325-a95e-0fc64ed1a88f" providerId="AD" clId="Web-{41F48F48-7234-9CAA-7072-A9A1A080C739}" dt="2022-11-13T18:44:29.165" v="423"/>
        <pc:sldMkLst>
          <pc:docMk/>
          <pc:sldMk cId="1316356330" sldId="465"/>
        </pc:sldMkLst>
      </pc:sldChg>
      <pc:sldChg chg="addSp delSp modSp">
        <pc:chgData name="Dheny Fernandes" userId="S::pf1171@fiap.com.br::2bb4d014-0afb-4325-a95e-0fc64ed1a88f" providerId="AD" clId="Web-{41F48F48-7234-9CAA-7072-A9A1A080C739}" dt="2022-11-10T15:21:53.378" v="43" actId="20577"/>
        <pc:sldMkLst>
          <pc:docMk/>
          <pc:sldMk cId="382448244" sldId="489"/>
        </pc:sldMkLst>
        <pc:spChg chg="add mod">
          <ac:chgData name="Dheny Fernandes" userId="S::pf1171@fiap.com.br::2bb4d014-0afb-4325-a95e-0fc64ed1a88f" providerId="AD" clId="Web-{41F48F48-7234-9CAA-7072-A9A1A080C739}" dt="2022-11-10T15:21:53.378" v="43" actId="20577"/>
          <ac:spMkLst>
            <pc:docMk/>
            <pc:sldMk cId="382448244" sldId="489"/>
            <ac:spMk id="2" creationId="{1CA73A29-F4FF-6BFB-4E4A-E5422BF479BC}"/>
          </ac:spMkLst>
        </pc:spChg>
        <pc:picChg chg="del">
          <ac:chgData name="Dheny Fernandes" userId="S::pf1171@fiap.com.br::2bb4d014-0afb-4325-a95e-0fc64ed1a88f" providerId="AD" clId="Web-{41F48F48-7234-9CAA-7072-A9A1A080C739}" dt="2022-11-10T15:18:39.983" v="17"/>
          <ac:picMkLst>
            <pc:docMk/>
            <pc:sldMk cId="382448244" sldId="489"/>
            <ac:picMk id="3" creationId="{00000000-0000-0000-0000-000000000000}"/>
          </ac:picMkLst>
        </pc:picChg>
      </pc:sldChg>
      <pc:sldChg chg="del">
        <pc:chgData name="Dheny Fernandes" userId="S::pf1171@fiap.com.br::2bb4d014-0afb-4325-a95e-0fc64ed1a88f" providerId="AD" clId="Web-{41F48F48-7234-9CAA-7072-A9A1A080C739}" dt="2022-11-13T18:44:18.977" v="421"/>
        <pc:sldMkLst>
          <pc:docMk/>
          <pc:sldMk cId="289552014" sldId="490"/>
        </pc:sldMkLst>
      </pc:sldChg>
      <pc:sldChg chg="del">
        <pc:chgData name="Dheny Fernandes" userId="S::pf1171@fiap.com.br::2bb4d014-0afb-4325-a95e-0fc64ed1a88f" providerId="AD" clId="Web-{41F48F48-7234-9CAA-7072-A9A1A080C739}" dt="2022-11-13T18:44:14.649" v="412"/>
        <pc:sldMkLst>
          <pc:docMk/>
          <pc:sldMk cId="837610617" sldId="1830"/>
        </pc:sldMkLst>
      </pc:sldChg>
      <pc:sldChg chg="del">
        <pc:chgData name="Dheny Fernandes" userId="S::pf1171@fiap.com.br::2bb4d014-0afb-4325-a95e-0fc64ed1a88f" providerId="AD" clId="Web-{41F48F48-7234-9CAA-7072-A9A1A080C739}" dt="2022-11-13T18:44:32.368" v="424"/>
        <pc:sldMkLst>
          <pc:docMk/>
          <pc:sldMk cId="1544967437" sldId="1831"/>
        </pc:sldMkLst>
      </pc:sldChg>
      <pc:sldChg chg="modSp">
        <pc:chgData name="Dheny Fernandes" userId="S::pf1171@fiap.com.br::2bb4d014-0afb-4325-a95e-0fc64ed1a88f" providerId="AD" clId="Web-{41F48F48-7234-9CAA-7072-A9A1A080C739}" dt="2022-11-13T18:44:46.009" v="429" actId="20577"/>
        <pc:sldMkLst>
          <pc:docMk/>
          <pc:sldMk cId="3072858652" sldId="1832"/>
        </pc:sldMkLst>
        <pc:spChg chg="mod">
          <ac:chgData name="Dheny Fernandes" userId="S::pf1171@fiap.com.br::2bb4d014-0afb-4325-a95e-0fc64ed1a88f" providerId="AD" clId="Web-{41F48F48-7234-9CAA-7072-A9A1A080C739}" dt="2022-11-13T18:44:46.009" v="429" actId="20577"/>
          <ac:spMkLst>
            <pc:docMk/>
            <pc:sldMk cId="3072858652" sldId="1832"/>
            <ac:spMk id="9" creationId="{00000000-0000-0000-0000-000000000000}"/>
          </ac:spMkLst>
        </pc:spChg>
      </pc:sldChg>
      <pc:sldChg chg="delSp modSp">
        <pc:chgData name="Dheny Fernandes" userId="S::pf1171@fiap.com.br::2bb4d014-0afb-4325-a95e-0fc64ed1a88f" providerId="AD" clId="Web-{41F48F48-7234-9CAA-7072-A9A1A080C739}" dt="2022-11-14T19:56:40.550" v="466"/>
        <pc:sldMkLst>
          <pc:docMk/>
          <pc:sldMk cId="1092678166" sldId="1833"/>
        </pc:sldMkLst>
        <pc:spChg chg="mod">
          <ac:chgData name="Dheny Fernandes" userId="S::pf1171@fiap.com.br::2bb4d014-0afb-4325-a95e-0fc64ed1a88f" providerId="AD" clId="Web-{41F48F48-7234-9CAA-7072-A9A1A080C739}" dt="2022-11-14T19:56:37.113" v="465" actId="20577"/>
          <ac:spMkLst>
            <pc:docMk/>
            <pc:sldMk cId="1092678166" sldId="1833"/>
            <ac:spMk id="7" creationId="{9F77B26A-78D2-DBAA-3714-1551D63B9022}"/>
          </ac:spMkLst>
        </pc:spChg>
        <pc:spChg chg="del">
          <ac:chgData name="Dheny Fernandes" userId="S::pf1171@fiap.com.br::2bb4d014-0afb-4325-a95e-0fc64ed1a88f" providerId="AD" clId="Web-{41F48F48-7234-9CAA-7072-A9A1A080C739}" dt="2022-11-14T19:56:40.550" v="466"/>
          <ac:spMkLst>
            <pc:docMk/>
            <pc:sldMk cId="1092678166" sldId="1833"/>
            <ac:spMk id="8" creationId="{0EF6A134-8256-747A-607A-6B8E360C7DA9}"/>
          </ac:spMkLst>
        </pc:spChg>
      </pc:sldChg>
      <pc:sldChg chg="delSp modSp">
        <pc:chgData name="Dheny Fernandes" userId="S::pf1171@fiap.com.br::2bb4d014-0afb-4325-a95e-0fc64ed1a88f" providerId="AD" clId="Web-{41F48F48-7234-9CAA-7072-A9A1A080C739}" dt="2022-11-14T19:54:23.422" v="462" actId="20577"/>
        <pc:sldMkLst>
          <pc:docMk/>
          <pc:sldMk cId="2242152320" sldId="1835"/>
        </pc:sldMkLst>
        <pc:spChg chg="del">
          <ac:chgData name="Dheny Fernandes" userId="S::pf1171@fiap.com.br::2bb4d014-0afb-4325-a95e-0fc64ed1a88f" providerId="AD" clId="Web-{41F48F48-7234-9CAA-7072-A9A1A080C739}" dt="2022-11-14T19:53:16.842" v="442"/>
          <ac:spMkLst>
            <pc:docMk/>
            <pc:sldMk cId="2242152320" sldId="1835"/>
            <ac:spMk id="3" creationId="{6F46DA17-C598-0899-E3D5-CAF232C1212D}"/>
          </ac:spMkLst>
        </pc:spChg>
        <pc:spChg chg="mod">
          <ac:chgData name="Dheny Fernandes" userId="S::pf1171@fiap.com.br::2bb4d014-0afb-4325-a95e-0fc64ed1a88f" providerId="AD" clId="Web-{41F48F48-7234-9CAA-7072-A9A1A080C739}" dt="2022-11-14T19:54:23.422" v="462" actId="20577"/>
          <ac:spMkLst>
            <pc:docMk/>
            <pc:sldMk cId="2242152320" sldId="1835"/>
            <ac:spMk id="4" creationId="{C70BB2F8-80C6-A55F-5729-BA94C856D395}"/>
          </ac:spMkLst>
        </pc:spChg>
        <pc:spChg chg="del">
          <ac:chgData name="Dheny Fernandes" userId="S::pf1171@fiap.com.br::2bb4d014-0afb-4325-a95e-0fc64ed1a88f" providerId="AD" clId="Web-{41F48F48-7234-9CAA-7072-A9A1A080C739}" dt="2022-11-14T19:53:25.218" v="445"/>
          <ac:spMkLst>
            <pc:docMk/>
            <pc:sldMk cId="2242152320" sldId="1835"/>
            <ac:spMk id="5" creationId="{E7EF2A1E-1500-7932-6488-E81E8B641F7C}"/>
          </ac:spMkLst>
        </pc:spChg>
        <pc:spChg chg="del">
          <ac:chgData name="Dheny Fernandes" userId="S::pf1171@fiap.com.br::2bb4d014-0afb-4325-a95e-0fc64ed1a88f" providerId="AD" clId="Web-{41F48F48-7234-9CAA-7072-A9A1A080C739}" dt="2022-11-14T19:53:19.452" v="443"/>
          <ac:spMkLst>
            <pc:docMk/>
            <pc:sldMk cId="2242152320" sldId="1835"/>
            <ac:spMk id="7" creationId="{9F77B26A-78D2-DBAA-3714-1551D63B9022}"/>
          </ac:spMkLst>
        </pc:spChg>
        <pc:spChg chg="del">
          <ac:chgData name="Dheny Fernandes" userId="S::pf1171@fiap.com.br::2bb4d014-0afb-4325-a95e-0fc64ed1a88f" providerId="AD" clId="Web-{41F48F48-7234-9CAA-7072-A9A1A080C739}" dt="2022-11-14T19:53:21.186" v="444"/>
          <ac:spMkLst>
            <pc:docMk/>
            <pc:sldMk cId="2242152320" sldId="1835"/>
            <ac:spMk id="8" creationId="{0EF6A134-8256-747A-607A-6B8E360C7DA9}"/>
          </ac:spMkLst>
        </pc:spChg>
        <pc:spChg chg="mod">
          <ac:chgData name="Dheny Fernandes" userId="S::pf1171@fiap.com.br::2bb4d014-0afb-4325-a95e-0fc64ed1a88f" providerId="AD" clId="Web-{41F48F48-7234-9CAA-7072-A9A1A080C739}" dt="2022-11-14T19:53:11.733" v="441" actId="20577"/>
          <ac:spMkLst>
            <pc:docMk/>
            <pc:sldMk cId="2242152320" sldId="1835"/>
            <ac:spMk id="9" creationId="{00000000-0000-0000-0000-000000000000}"/>
          </ac:spMkLst>
        </pc:spChg>
      </pc:sldChg>
      <pc:sldChg chg="del">
        <pc:chgData name="Dheny Fernandes" userId="S::pf1171@fiap.com.br::2bb4d014-0afb-4325-a95e-0fc64ed1a88f" providerId="AD" clId="Web-{41F48F48-7234-9CAA-7072-A9A1A080C739}" dt="2022-11-13T18:44:11.212" v="411"/>
        <pc:sldMkLst>
          <pc:docMk/>
          <pc:sldMk cId="2685963173" sldId="1886"/>
        </pc:sldMkLst>
      </pc:sldChg>
      <pc:sldChg chg="del">
        <pc:chgData name="Dheny Fernandes" userId="S::pf1171@fiap.com.br::2bb4d014-0afb-4325-a95e-0fc64ed1a88f" providerId="AD" clId="Web-{41F48F48-7234-9CAA-7072-A9A1A080C739}" dt="2022-11-13T18:44:10.680" v="410"/>
        <pc:sldMkLst>
          <pc:docMk/>
          <pc:sldMk cId="1774655890" sldId="1887"/>
        </pc:sldMkLst>
      </pc:sldChg>
      <pc:sldChg chg="del">
        <pc:chgData name="Dheny Fernandes" userId="S::pf1171@fiap.com.br::2bb4d014-0afb-4325-a95e-0fc64ed1a88f" providerId="AD" clId="Web-{41F48F48-7234-9CAA-7072-A9A1A080C739}" dt="2022-11-13T18:44:09.524" v="409"/>
        <pc:sldMkLst>
          <pc:docMk/>
          <pc:sldMk cId="3151334822" sldId="1888"/>
        </pc:sldMkLst>
      </pc:sldChg>
      <pc:sldChg chg="del">
        <pc:chgData name="Dheny Fernandes" userId="S::pf1171@fiap.com.br::2bb4d014-0afb-4325-a95e-0fc64ed1a88f" providerId="AD" clId="Web-{41F48F48-7234-9CAA-7072-A9A1A080C739}" dt="2022-11-13T18:44:09.415" v="408"/>
        <pc:sldMkLst>
          <pc:docMk/>
          <pc:sldMk cId="2339328880" sldId="1889"/>
        </pc:sldMkLst>
      </pc:sldChg>
      <pc:sldChg chg="del">
        <pc:chgData name="Dheny Fernandes" userId="S::pf1171@fiap.com.br::2bb4d014-0afb-4325-a95e-0fc64ed1a88f" providerId="AD" clId="Web-{41F48F48-7234-9CAA-7072-A9A1A080C739}" dt="2022-11-13T18:44:09.399" v="407"/>
        <pc:sldMkLst>
          <pc:docMk/>
          <pc:sldMk cId="1517117838" sldId="1890"/>
        </pc:sldMkLst>
      </pc:sldChg>
      <pc:sldChg chg="del">
        <pc:chgData name="Dheny Fernandes" userId="S::pf1171@fiap.com.br::2bb4d014-0afb-4325-a95e-0fc64ed1a88f" providerId="AD" clId="Web-{41F48F48-7234-9CAA-7072-A9A1A080C739}" dt="2022-11-13T18:44:09.352" v="406"/>
        <pc:sldMkLst>
          <pc:docMk/>
          <pc:sldMk cId="2645426009" sldId="1891"/>
        </pc:sldMkLst>
      </pc:sldChg>
      <pc:sldChg chg="del">
        <pc:chgData name="Dheny Fernandes" userId="S::pf1171@fiap.com.br::2bb4d014-0afb-4325-a95e-0fc64ed1a88f" providerId="AD" clId="Web-{41F48F48-7234-9CAA-7072-A9A1A080C739}" dt="2022-11-13T18:44:09.212" v="405"/>
        <pc:sldMkLst>
          <pc:docMk/>
          <pc:sldMk cId="530936375" sldId="1892"/>
        </pc:sldMkLst>
      </pc:sldChg>
      <pc:sldChg chg="del">
        <pc:chgData name="Dheny Fernandes" userId="S::pf1171@fiap.com.br::2bb4d014-0afb-4325-a95e-0fc64ed1a88f" providerId="AD" clId="Web-{41F48F48-7234-9CAA-7072-A9A1A080C739}" dt="2022-11-13T18:44:08.758" v="404"/>
        <pc:sldMkLst>
          <pc:docMk/>
          <pc:sldMk cId="1518634027" sldId="1893"/>
        </pc:sldMkLst>
      </pc:sldChg>
      <pc:sldChg chg="del">
        <pc:chgData name="Dheny Fernandes" userId="S::pf1171@fiap.com.br::2bb4d014-0afb-4325-a95e-0fc64ed1a88f" providerId="AD" clId="Web-{41F48F48-7234-9CAA-7072-A9A1A080C739}" dt="2022-11-13T18:44:06.133" v="403"/>
        <pc:sldMkLst>
          <pc:docMk/>
          <pc:sldMk cId="1849837424" sldId="1894"/>
        </pc:sldMkLst>
      </pc:sldChg>
      <pc:sldChg chg="del">
        <pc:chgData name="Dheny Fernandes" userId="S::pf1171@fiap.com.br::2bb4d014-0afb-4325-a95e-0fc64ed1a88f" providerId="AD" clId="Web-{41F48F48-7234-9CAA-7072-A9A1A080C739}" dt="2022-11-13T18:44:05.758" v="402"/>
        <pc:sldMkLst>
          <pc:docMk/>
          <pc:sldMk cId="8009152" sldId="1895"/>
        </pc:sldMkLst>
      </pc:sldChg>
      <pc:sldChg chg="modSp">
        <pc:chgData name="Dheny Fernandes" userId="S::pf1171@fiap.com.br::2bb4d014-0afb-4325-a95e-0fc64ed1a88f" providerId="AD" clId="Web-{41F48F48-7234-9CAA-7072-A9A1A080C739}" dt="2022-11-13T18:44:01.993" v="401" actId="20577"/>
        <pc:sldMkLst>
          <pc:docMk/>
          <pc:sldMk cId="486922968" sldId="1896"/>
        </pc:sldMkLst>
        <pc:spChg chg="mod">
          <ac:chgData name="Dheny Fernandes" userId="S::pf1171@fiap.com.br::2bb4d014-0afb-4325-a95e-0fc64ed1a88f" providerId="AD" clId="Web-{41F48F48-7234-9CAA-7072-A9A1A080C739}" dt="2022-11-13T18:44:01.993" v="401" actId="20577"/>
          <ac:spMkLst>
            <pc:docMk/>
            <pc:sldMk cId="486922968" sldId="1896"/>
            <ac:spMk id="7" creationId="{00000000-0000-0000-0000-000000000000}"/>
          </ac:spMkLst>
        </pc:spChg>
      </pc:sldChg>
      <pc:sldChg chg="del">
        <pc:chgData name="Dheny Fernandes" userId="S::pf1171@fiap.com.br::2bb4d014-0afb-4325-a95e-0fc64ed1a88f" providerId="AD" clId="Web-{41F48F48-7234-9CAA-7072-A9A1A080C739}" dt="2022-11-13T18:44:14.759" v="416"/>
        <pc:sldMkLst>
          <pc:docMk/>
          <pc:sldMk cId="1931229792" sldId="1897"/>
        </pc:sldMkLst>
      </pc:sldChg>
      <pc:sldChg chg="del">
        <pc:chgData name="Dheny Fernandes" userId="S::pf1171@fiap.com.br::2bb4d014-0afb-4325-a95e-0fc64ed1a88f" providerId="AD" clId="Web-{41F48F48-7234-9CAA-7072-A9A1A080C739}" dt="2022-11-13T18:44:14.790" v="417"/>
        <pc:sldMkLst>
          <pc:docMk/>
          <pc:sldMk cId="860943822" sldId="1898"/>
        </pc:sldMkLst>
      </pc:sldChg>
      <pc:sldChg chg="modSp add replId">
        <pc:chgData name="Dheny Fernandes" userId="S::pf1171@fiap.com.br::2bb4d014-0afb-4325-a95e-0fc64ed1a88f" providerId="AD" clId="Web-{41F48F48-7234-9CAA-7072-A9A1A080C739}" dt="2022-11-10T17:48:11.889" v="397" actId="20577"/>
        <pc:sldMkLst>
          <pc:docMk/>
          <pc:sldMk cId="1875922084" sldId="1901"/>
        </pc:sldMkLst>
        <pc:spChg chg="mod">
          <ac:chgData name="Dheny Fernandes" userId="S::pf1171@fiap.com.br::2bb4d014-0afb-4325-a95e-0fc64ed1a88f" providerId="AD" clId="Web-{41F48F48-7234-9CAA-7072-A9A1A080C739}" dt="2022-11-10T17:48:11.889" v="397" actId="20577"/>
          <ac:spMkLst>
            <pc:docMk/>
            <pc:sldMk cId="1875922084" sldId="1901"/>
            <ac:spMk id="3" creationId="{00000000-0000-0000-0000-000000000000}"/>
          </ac:spMkLst>
        </pc:spChg>
      </pc:sldChg>
    </pc:docChg>
  </pc:docChgLst>
  <pc:docChgLst>
    <pc:chgData name="Dheny Fernandes" userId="S::pf1171@fiap.com.br::2bb4d014-0afb-4325-a95e-0fc64ed1a88f" providerId="AD" clId="Web-{AE0551AD-6F5E-C8B8-88D2-149BF421D318}"/>
    <pc:docChg chg="modSld">
      <pc:chgData name="Dheny Fernandes" userId="S::pf1171@fiap.com.br::2bb4d014-0afb-4325-a95e-0fc64ed1a88f" providerId="AD" clId="Web-{AE0551AD-6F5E-C8B8-88D2-149BF421D318}" dt="2022-09-22T14:07:34.068" v="7"/>
      <pc:docMkLst>
        <pc:docMk/>
      </pc:docMkLst>
      <pc:sldChg chg="addAnim delAnim modAnim">
        <pc:chgData name="Dheny Fernandes" userId="S::pf1171@fiap.com.br::2bb4d014-0afb-4325-a95e-0fc64ed1a88f" providerId="AD" clId="Web-{AE0551AD-6F5E-C8B8-88D2-149BF421D318}" dt="2022-09-22T14:06:56.942" v="6"/>
        <pc:sldMkLst>
          <pc:docMk/>
          <pc:sldMk cId="750781670" sldId="1880"/>
        </pc:sldMkLst>
      </pc:sldChg>
      <pc:sldChg chg="delSp">
        <pc:chgData name="Dheny Fernandes" userId="S::pf1171@fiap.com.br::2bb4d014-0afb-4325-a95e-0fc64ed1a88f" providerId="AD" clId="Web-{AE0551AD-6F5E-C8B8-88D2-149BF421D318}" dt="2022-09-22T14:07:34.068" v="7"/>
        <pc:sldMkLst>
          <pc:docMk/>
          <pc:sldMk cId="760092510" sldId="1881"/>
        </pc:sldMkLst>
        <pc:spChg chg="del">
          <ac:chgData name="Dheny Fernandes" userId="S::pf1171@fiap.com.br::2bb4d014-0afb-4325-a95e-0fc64ed1a88f" providerId="AD" clId="Web-{AE0551AD-6F5E-C8B8-88D2-149BF421D318}" dt="2022-09-22T14:07:34.068" v="7"/>
          <ac:spMkLst>
            <pc:docMk/>
            <pc:sldMk cId="760092510" sldId="1881"/>
            <ac:spMk id="4" creationId="{14A6E085-6CBB-CCF9-FCE8-3A8704C7CE2C}"/>
          </ac:spMkLst>
        </pc:spChg>
      </pc:sldChg>
    </pc:docChg>
  </pc:docChgLst>
  <pc:docChgLst>
    <pc:chgData name="Dheny Fernandes" userId="S::pf1171@fiap.com.br::2bb4d014-0afb-4325-a95e-0fc64ed1a88f" providerId="AD" clId="Web-{15F35AA8-F196-A4F6-7B3B-3D71022F24ED}"/>
    <pc:docChg chg="addSld delSld modSld addMainMaster">
      <pc:chgData name="Dheny Fernandes" userId="S::pf1171@fiap.com.br::2bb4d014-0afb-4325-a95e-0fc64ed1a88f" providerId="AD" clId="Web-{15F35AA8-F196-A4F6-7B3B-3D71022F24ED}" dt="2022-09-22T12:37:11.911" v="3"/>
      <pc:docMkLst>
        <pc:docMk/>
      </pc:docMkLst>
      <pc:sldChg chg="modSp">
        <pc:chgData name="Dheny Fernandes" userId="S::pf1171@fiap.com.br::2bb4d014-0afb-4325-a95e-0fc64ed1a88f" providerId="AD" clId="Web-{15F35AA8-F196-A4F6-7B3B-3D71022F24ED}" dt="2022-09-22T12:36:27.613" v="1" actId="20577"/>
        <pc:sldMkLst>
          <pc:docMk/>
          <pc:sldMk cId="3102510526" sldId="264"/>
        </pc:sldMkLst>
        <pc:spChg chg="mod">
          <ac:chgData name="Dheny Fernandes" userId="S::pf1171@fiap.com.br::2bb4d014-0afb-4325-a95e-0fc64ed1a88f" providerId="AD" clId="Web-{15F35AA8-F196-A4F6-7B3B-3D71022F24ED}" dt="2022-09-22T12:36:27.613" v="1" actId="20577"/>
          <ac:spMkLst>
            <pc:docMk/>
            <pc:sldMk cId="3102510526" sldId="264"/>
            <ac:spMk id="2" creationId="{00000000-0000-0000-0000-000000000000}"/>
          </ac:spMkLst>
        </pc:spChg>
      </pc:sldChg>
      <pc:sldChg chg="del">
        <pc:chgData name="Dheny Fernandes" userId="S::pf1171@fiap.com.br::2bb4d014-0afb-4325-a95e-0fc64ed1a88f" providerId="AD" clId="Web-{15F35AA8-F196-A4F6-7B3B-3D71022F24ED}" dt="2022-09-22T12:37:11.911" v="3"/>
        <pc:sldMkLst>
          <pc:docMk/>
          <pc:sldMk cId="1514196367" sldId="1829"/>
        </pc:sldMkLst>
      </pc:sldChg>
      <pc:sldChg chg="add">
        <pc:chgData name="Dheny Fernandes" userId="S::pf1171@fiap.com.br::2bb4d014-0afb-4325-a95e-0fc64ed1a88f" providerId="AD" clId="Web-{15F35AA8-F196-A4F6-7B3B-3D71022F24ED}" dt="2022-09-22T12:37:04.254" v="2"/>
        <pc:sldMkLst>
          <pc:docMk/>
          <pc:sldMk cId="2978230566" sldId="1884"/>
        </pc:sldMkLst>
      </pc:sldChg>
      <pc:sldMasterChg chg="add addSldLayout">
        <pc:chgData name="Dheny Fernandes" userId="S::pf1171@fiap.com.br::2bb4d014-0afb-4325-a95e-0fc64ed1a88f" providerId="AD" clId="Web-{15F35AA8-F196-A4F6-7B3B-3D71022F24ED}" dt="2022-09-22T12:37:04.254" v="2"/>
        <pc:sldMasterMkLst>
          <pc:docMk/>
          <pc:sldMasterMk cId="837619168" sldId="2147483713"/>
        </pc:sldMasterMkLst>
        <pc:sldLayoutChg chg="add">
          <pc:chgData name="Dheny Fernandes" userId="S::pf1171@fiap.com.br::2bb4d014-0afb-4325-a95e-0fc64ed1a88f" providerId="AD" clId="Web-{15F35AA8-F196-A4F6-7B3B-3D71022F24ED}" dt="2022-09-22T12:37:04.254" v="2"/>
          <pc:sldLayoutMkLst>
            <pc:docMk/>
            <pc:sldMasterMk cId="837619168" sldId="2147483713"/>
            <pc:sldLayoutMk cId="3299858439" sldId="2147483714"/>
          </pc:sldLayoutMkLst>
        </pc:sldLayoutChg>
        <pc:sldLayoutChg chg="add">
          <pc:chgData name="Dheny Fernandes" userId="S::pf1171@fiap.com.br::2bb4d014-0afb-4325-a95e-0fc64ed1a88f" providerId="AD" clId="Web-{15F35AA8-F196-A4F6-7B3B-3D71022F24ED}" dt="2022-09-22T12:37:04.254" v="2"/>
          <pc:sldLayoutMkLst>
            <pc:docMk/>
            <pc:sldMasterMk cId="837619168" sldId="2147483713"/>
            <pc:sldLayoutMk cId="1756439785" sldId="2147483715"/>
          </pc:sldLayoutMkLst>
        </pc:sldLayoutChg>
        <pc:sldLayoutChg chg="add">
          <pc:chgData name="Dheny Fernandes" userId="S::pf1171@fiap.com.br::2bb4d014-0afb-4325-a95e-0fc64ed1a88f" providerId="AD" clId="Web-{15F35AA8-F196-A4F6-7B3B-3D71022F24ED}" dt="2022-09-22T12:37:04.254" v="2"/>
          <pc:sldLayoutMkLst>
            <pc:docMk/>
            <pc:sldMasterMk cId="837619168" sldId="2147483713"/>
            <pc:sldLayoutMk cId="3315711244" sldId="2147483716"/>
          </pc:sldLayoutMkLst>
        </pc:sldLayoutChg>
        <pc:sldLayoutChg chg="add">
          <pc:chgData name="Dheny Fernandes" userId="S::pf1171@fiap.com.br::2bb4d014-0afb-4325-a95e-0fc64ed1a88f" providerId="AD" clId="Web-{15F35AA8-F196-A4F6-7B3B-3D71022F24ED}" dt="2022-09-22T12:37:04.254" v="2"/>
          <pc:sldLayoutMkLst>
            <pc:docMk/>
            <pc:sldMasterMk cId="837619168" sldId="2147483713"/>
            <pc:sldLayoutMk cId="2106093254" sldId="2147483717"/>
          </pc:sldLayoutMkLst>
        </pc:sldLayoutChg>
        <pc:sldLayoutChg chg="add">
          <pc:chgData name="Dheny Fernandes" userId="S::pf1171@fiap.com.br::2bb4d014-0afb-4325-a95e-0fc64ed1a88f" providerId="AD" clId="Web-{15F35AA8-F196-A4F6-7B3B-3D71022F24ED}" dt="2022-09-22T12:37:04.254" v="2"/>
          <pc:sldLayoutMkLst>
            <pc:docMk/>
            <pc:sldMasterMk cId="837619168" sldId="2147483713"/>
            <pc:sldLayoutMk cId="3575215940" sldId="2147483718"/>
          </pc:sldLayoutMkLst>
        </pc:sldLayoutChg>
        <pc:sldLayoutChg chg="add">
          <pc:chgData name="Dheny Fernandes" userId="S::pf1171@fiap.com.br::2bb4d014-0afb-4325-a95e-0fc64ed1a88f" providerId="AD" clId="Web-{15F35AA8-F196-A4F6-7B3B-3D71022F24ED}" dt="2022-09-22T12:37:04.254" v="2"/>
          <pc:sldLayoutMkLst>
            <pc:docMk/>
            <pc:sldMasterMk cId="837619168" sldId="2147483713"/>
            <pc:sldLayoutMk cId="2128902690" sldId="2147483719"/>
          </pc:sldLayoutMkLst>
        </pc:sldLayoutChg>
        <pc:sldLayoutChg chg="add">
          <pc:chgData name="Dheny Fernandes" userId="S::pf1171@fiap.com.br::2bb4d014-0afb-4325-a95e-0fc64ed1a88f" providerId="AD" clId="Web-{15F35AA8-F196-A4F6-7B3B-3D71022F24ED}" dt="2022-09-22T12:37:04.254" v="2"/>
          <pc:sldLayoutMkLst>
            <pc:docMk/>
            <pc:sldMasterMk cId="837619168" sldId="2147483713"/>
            <pc:sldLayoutMk cId="568940289" sldId="2147483720"/>
          </pc:sldLayoutMkLst>
        </pc:sldLayoutChg>
        <pc:sldLayoutChg chg="add">
          <pc:chgData name="Dheny Fernandes" userId="S::pf1171@fiap.com.br::2bb4d014-0afb-4325-a95e-0fc64ed1a88f" providerId="AD" clId="Web-{15F35AA8-F196-A4F6-7B3B-3D71022F24ED}" dt="2022-09-22T12:37:04.254" v="2"/>
          <pc:sldLayoutMkLst>
            <pc:docMk/>
            <pc:sldMasterMk cId="837619168" sldId="2147483713"/>
            <pc:sldLayoutMk cId="4102636727" sldId="2147483721"/>
          </pc:sldLayoutMkLst>
        </pc:sldLayoutChg>
        <pc:sldLayoutChg chg="add">
          <pc:chgData name="Dheny Fernandes" userId="S::pf1171@fiap.com.br::2bb4d014-0afb-4325-a95e-0fc64ed1a88f" providerId="AD" clId="Web-{15F35AA8-F196-A4F6-7B3B-3D71022F24ED}" dt="2022-09-22T12:37:04.254" v="2"/>
          <pc:sldLayoutMkLst>
            <pc:docMk/>
            <pc:sldMasterMk cId="837619168" sldId="2147483713"/>
            <pc:sldLayoutMk cId="1380083399" sldId="2147483722"/>
          </pc:sldLayoutMkLst>
        </pc:sldLayoutChg>
        <pc:sldLayoutChg chg="add">
          <pc:chgData name="Dheny Fernandes" userId="S::pf1171@fiap.com.br::2bb4d014-0afb-4325-a95e-0fc64ed1a88f" providerId="AD" clId="Web-{15F35AA8-F196-A4F6-7B3B-3D71022F24ED}" dt="2022-09-22T12:37:04.254" v="2"/>
          <pc:sldLayoutMkLst>
            <pc:docMk/>
            <pc:sldMasterMk cId="837619168" sldId="2147483713"/>
            <pc:sldLayoutMk cId="1873123127" sldId="2147483723"/>
          </pc:sldLayoutMkLst>
        </pc:sldLayoutChg>
        <pc:sldLayoutChg chg="add">
          <pc:chgData name="Dheny Fernandes" userId="S::pf1171@fiap.com.br::2bb4d014-0afb-4325-a95e-0fc64ed1a88f" providerId="AD" clId="Web-{15F35AA8-F196-A4F6-7B3B-3D71022F24ED}" dt="2022-09-22T12:37:04.254" v="2"/>
          <pc:sldLayoutMkLst>
            <pc:docMk/>
            <pc:sldMasterMk cId="837619168" sldId="2147483713"/>
            <pc:sldLayoutMk cId="1262934542" sldId="2147483724"/>
          </pc:sldLayoutMkLst>
        </pc:sldLayoutChg>
        <pc:sldLayoutChg chg="add">
          <pc:chgData name="Dheny Fernandes" userId="S::pf1171@fiap.com.br::2bb4d014-0afb-4325-a95e-0fc64ed1a88f" providerId="AD" clId="Web-{15F35AA8-F196-A4F6-7B3B-3D71022F24ED}" dt="2022-09-22T12:37:04.254" v="2"/>
          <pc:sldLayoutMkLst>
            <pc:docMk/>
            <pc:sldMasterMk cId="837619168" sldId="2147483713"/>
            <pc:sldLayoutMk cId="3129635499" sldId="214748372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991AA-030F-8C49-8214-6095F75AE61B}" type="datetimeFigureOut">
              <a:rPr lang="pt-BR" smtClean="0"/>
              <a:t>14/11/2022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529C14-745E-2749-B6B5-A0D862908D10}" type="slidenum">
              <a:rPr lang="pt-BR" smtClean="0"/>
              <a:t>‹nº›</a:t>
            </a:fld>
            <a:endParaRPr lang="pt-BR"/>
          </a:p>
        </p:txBody>
      </p:sp>
    </p:spTree>
    <p:extLst>
      <p:ext uri="{BB962C8B-B14F-4D97-AF65-F5344CB8AC3E}">
        <p14:creationId xmlns:p14="http://schemas.microsoft.com/office/powerpoint/2010/main" val="139386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67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3880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1678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318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4443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3518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725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8965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651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703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a:t>
            </a:fld>
            <a:endParaRPr lang="en-US"/>
          </a:p>
        </p:txBody>
      </p:sp>
    </p:spTree>
    <p:extLst>
      <p:ext uri="{BB962C8B-B14F-4D97-AF65-F5344CB8AC3E}">
        <p14:creationId xmlns:p14="http://schemas.microsoft.com/office/powerpoint/2010/main" val="1788169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141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635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4551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2505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0835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8248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4206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5849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306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8317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3087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3207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6584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7616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9806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7240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7242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852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1349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4210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1652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Vou falar de base learners mais pra frente.</a:t>
            </a:r>
            <a:r>
              <a:rPr lang="pt-BR" baseline="0" dirty="0"/>
              <a:t> </a:t>
            </a: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6419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1517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448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0866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19805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1916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5736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63253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59802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7708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3959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Vou falar de base learners mais pra frente.</a:t>
            </a:r>
            <a:r>
              <a:rPr lang="pt-BR" baseline="0" dirty="0"/>
              <a:t> </a:t>
            </a: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40445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7871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9369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50033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54</a:t>
            </a:fld>
            <a:endParaRPr lang="en-US"/>
          </a:p>
        </p:txBody>
      </p:sp>
    </p:spTree>
    <p:extLst>
      <p:ext uri="{BB962C8B-B14F-4D97-AF65-F5344CB8AC3E}">
        <p14:creationId xmlns:p14="http://schemas.microsoft.com/office/powerpoint/2010/main" val="63795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55</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Vou falar de base learners mais pra frente.</a:t>
            </a:r>
            <a:r>
              <a:rPr lang="pt-BR" baseline="0" dirty="0"/>
              <a:t> </a:t>
            </a: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1364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0828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5457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C55BD2-FBEE-2B43-BCA3-95F743A4C7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4600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89C96B-6DD7-6D92-D442-60E61C4E5C00}"/>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861A6B9-B86A-B15D-7AD7-9C32255B8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12B05912-70D2-5987-E9BF-C394224855FC}"/>
              </a:ext>
            </a:extLst>
          </p:cNvPr>
          <p:cNvSpPr>
            <a:spLocks noGrp="1"/>
          </p:cNvSpPr>
          <p:nvPr>
            <p:ph type="dt" sz="half" idx="10"/>
          </p:nvPr>
        </p:nvSpPr>
        <p:spPr/>
        <p:txBody>
          <a:bodyPr/>
          <a:lstStyle/>
          <a:p>
            <a:fld id="{5CF7301A-81E3-BD48-A299-4C9E22761E61}" type="datetimeFigureOut">
              <a:rPr lang="pt-BR" smtClean="0"/>
              <a:t>14/11/2022</a:t>
            </a:fld>
            <a:endParaRPr lang="pt-BR"/>
          </a:p>
        </p:txBody>
      </p:sp>
      <p:sp>
        <p:nvSpPr>
          <p:cNvPr id="5" name="Espaço Reservado para Rodapé 4">
            <a:extLst>
              <a:ext uri="{FF2B5EF4-FFF2-40B4-BE49-F238E27FC236}">
                <a16:creationId xmlns:a16="http://schemas.microsoft.com/office/drawing/2014/main" id="{B169BE58-68F8-FFAE-7830-9B1B03081FA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4CEE40-E01B-8010-1038-3F0E7E69FE34}"/>
              </a:ext>
            </a:extLst>
          </p:cNvPr>
          <p:cNvSpPr>
            <a:spLocks noGrp="1"/>
          </p:cNvSpPr>
          <p:nvPr>
            <p:ph type="sldNum" sz="quarter" idx="12"/>
          </p:nvPr>
        </p:nvSpPr>
        <p:spPr/>
        <p:txBody>
          <a:bodyPr/>
          <a:lstStyle/>
          <a:p>
            <a:fld id="{77F449D2-A0D0-D048-B29B-4543D23CC614}" type="slidenum">
              <a:rPr lang="pt-BR" smtClean="0"/>
              <a:t>‹nº›</a:t>
            </a:fld>
            <a:endParaRPr lang="pt-BR"/>
          </a:p>
        </p:txBody>
      </p:sp>
    </p:spTree>
    <p:extLst>
      <p:ext uri="{BB962C8B-B14F-4D97-AF65-F5344CB8AC3E}">
        <p14:creationId xmlns:p14="http://schemas.microsoft.com/office/powerpoint/2010/main" val="1701994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78821-42A1-7E33-A035-FB1321D4A9E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B2555328-F559-3332-582F-959606D750F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EA7A11C-2F92-8674-9756-35970630B694}"/>
              </a:ext>
            </a:extLst>
          </p:cNvPr>
          <p:cNvSpPr>
            <a:spLocks noGrp="1"/>
          </p:cNvSpPr>
          <p:nvPr>
            <p:ph type="dt" sz="half" idx="10"/>
          </p:nvPr>
        </p:nvSpPr>
        <p:spPr/>
        <p:txBody>
          <a:bodyPr/>
          <a:lstStyle/>
          <a:p>
            <a:fld id="{5CF7301A-81E3-BD48-A299-4C9E22761E61}" type="datetimeFigureOut">
              <a:rPr lang="pt-BR" smtClean="0"/>
              <a:t>14/11/2022</a:t>
            </a:fld>
            <a:endParaRPr lang="pt-BR"/>
          </a:p>
        </p:txBody>
      </p:sp>
      <p:sp>
        <p:nvSpPr>
          <p:cNvPr id="5" name="Espaço Reservado para Rodapé 4">
            <a:extLst>
              <a:ext uri="{FF2B5EF4-FFF2-40B4-BE49-F238E27FC236}">
                <a16:creationId xmlns:a16="http://schemas.microsoft.com/office/drawing/2014/main" id="{855C000B-46E5-000D-C0E5-0A263517AD1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674E1FF-870F-5CBD-BD70-6F30E357E012}"/>
              </a:ext>
            </a:extLst>
          </p:cNvPr>
          <p:cNvSpPr>
            <a:spLocks noGrp="1"/>
          </p:cNvSpPr>
          <p:nvPr>
            <p:ph type="sldNum" sz="quarter" idx="12"/>
          </p:nvPr>
        </p:nvSpPr>
        <p:spPr/>
        <p:txBody>
          <a:bodyPr/>
          <a:lstStyle/>
          <a:p>
            <a:fld id="{77F449D2-A0D0-D048-B29B-4543D23CC614}" type="slidenum">
              <a:rPr lang="pt-BR" smtClean="0"/>
              <a:t>‹nº›</a:t>
            </a:fld>
            <a:endParaRPr lang="pt-BR"/>
          </a:p>
        </p:txBody>
      </p:sp>
    </p:spTree>
    <p:extLst>
      <p:ext uri="{BB962C8B-B14F-4D97-AF65-F5344CB8AC3E}">
        <p14:creationId xmlns:p14="http://schemas.microsoft.com/office/powerpoint/2010/main" val="1138685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11D2879-B765-F362-45D0-4C8125F60A7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43001834-BEC5-87CF-A395-08A8D65AE84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9312766-9C1D-F5F2-16B4-BBC09E7FBB17}"/>
              </a:ext>
            </a:extLst>
          </p:cNvPr>
          <p:cNvSpPr>
            <a:spLocks noGrp="1"/>
          </p:cNvSpPr>
          <p:nvPr>
            <p:ph type="dt" sz="half" idx="10"/>
          </p:nvPr>
        </p:nvSpPr>
        <p:spPr/>
        <p:txBody>
          <a:bodyPr/>
          <a:lstStyle/>
          <a:p>
            <a:fld id="{5CF7301A-81E3-BD48-A299-4C9E22761E61}" type="datetimeFigureOut">
              <a:rPr lang="pt-BR" smtClean="0"/>
              <a:t>14/11/2022</a:t>
            </a:fld>
            <a:endParaRPr lang="pt-BR"/>
          </a:p>
        </p:txBody>
      </p:sp>
      <p:sp>
        <p:nvSpPr>
          <p:cNvPr id="5" name="Espaço Reservado para Rodapé 4">
            <a:extLst>
              <a:ext uri="{FF2B5EF4-FFF2-40B4-BE49-F238E27FC236}">
                <a16:creationId xmlns:a16="http://schemas.microsoft.com/office/drawing/2014/main" id="{A5322B63-DD15-937C-511F-4C17CCF89F1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1CC6DA4-DCE4-9541-EE79-FADD3CA75817}"/>
              </a:ext>
            </a:extLst>
          </p:cNvPr>
          <p:cNvSpPr>
            <a:spLocks noGrp="1"/>
          </p:cNvSpPr>
          <p:nvPr>
            <p:ph type="sldNum" sz="quarter" idx="12"/>
          </p:nvPr>
        </p:nvSpPr>
        <p:spPr/>
        <p:txBody>
          <a:bodyPr/>
          <a:lstStyle/>
          <a:p>
            <a:fld id="{77F449D2-A0D0-D048-B29B-4543D23CC614}" type="slidenum">
              <a:rPr lang="pt-BR" smtClean="0"/>
              <a:t>‹nº›</a:t>
            </a:fld>
            <a:endParaRPr lang="pt-BR"/>
          </a:p>
        </p:txBody>
      </p:sp>
    </p:spTree>
    <p:extLst>
      <p:ext uri="{BB962C8B-B14F-4D97-AF65-F5344CB8AC3E}">
        <p14:creationId xmlns:p14="http://schemas.microsoft.com/office/powerpoint/2010/main" val="2004156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go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678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036" indent="0" algn="ctr">
              <a:buNone/>
              <a:defRPr>
                <a:solidFill>
                  <a:schemeClr val="tx1">
                    <a:tint val="75000"/>
                  </a:schemeClr>
                </a:solidFill>
              </a:defRPr>
            </a:lvl2pPr>
            <a:lvl3pPr marL="1218072" indent="0" algn="ctr">
              <a:buNone/>
              <a:defRPr>
                <a:solidFill>
                  <a:schemeClr val="tx1">
                    <a:tint val="75000"/>
                  </a:schemeClr>
                </a:solidFill>
              </a:defRPr>
            </a:lvl3pPr>
            <a:lvl4pPr marL="1827108" indent="0" algn="ctr">
              <a:buNone/>
              <a:defRPr>
                <a:solidFill>
                  <a:schemeClr val="tx1">
                    <a:tint val="75000"/>
                  </a:schemeClr>
                </a:solidFill>
              </a:defRPr>
            </a:lvl4pPr>
            <a:lvl5pPr marL="2436144" indent="0" algn="ctr">
              <a:buNone/>
              <a:defRPr>
                <a:solidFill>
                  <a:schemeClr val="tx1">
                    <a:tint val="75000"/>
                  </a:schemeClr>
                </a:solidFill>
              </a:defRPr>
            </a:lvl5pPr>
            <a:lvl6pPr marL="3045181" indent="0" algn="ctr">
              <a:buNone/>
              <a:defRPr>
                <a:solidFill>
                  <a:schemeClr val="tx1">
                    <a:tint val="75000"/>
                  </a:schemeClr>
                </a:solidFill>
              </a:defRPr>
            </a:lvl6pPr>
            <a:lvl7pPr marL="3654217" indent="0" algn="ctr">
              <a:buNone/>
              <a:defRPr>
                <a:solidFill>
                  <a:schemeClr val="tx1">
                    <a:tint val="75000"/>
                  </a:schemeClr>
                </a:solidFill>
              </a:defRPr>
            </a:lvl7pPr>
            <a:lvl8pPr marL="4263253" indent="0" algn="ctr">
              <a:buNone/>
              <a:defRPr>
                <a:solidFill>
                  <a:schemeClr val="tx1">
                    <a:tint val="75000"/>
                  </a:schemeClr>
                </a:solidFill>
              </a:defRPr>
            </a:lvl8pPr>
            <a:lvl9pPr marL="4872289"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299858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756439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5328" b="1" cap="all"/>
            </a:lvl1pPr>
          </a:lstStyle>
          <a:p>
            <a:r>
              <a:rPr lang="x-none"/>
              <a:t>Click to edit Master title style</a:t>
            </a:r>
            <a:endParaRPr lang="en-US"/>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664">
                <a:solidFill>
                  <a:schemeClr val="tx1">
                    <a:tint val="75000"/>
                  </a:schemeClr>
                </a:solidFill>
              </a:defRPr>
            </a:lvl1pPr>
            <a:lvl2pPr marL="609036" indent="0">
              <a:buNone/>
              <a:defRPr sz="2398">
                <a:solidFill>
                  <a:schemeClr val="tx1">
                    <a:tint val="75000"/>
                  </a:schemeClr>
                </a:solidFill>
              </a:defRPr>
            </a:lvl2pPr>
            <a:lvl3pPr marL="1218072" indent="0">
              <a:buNone/>
              <a:defRPr sz="2131">
                <a:solidFill>
                  <a:schemeClr val="tx1">
                    <a:tint val="75000"/>
                  </a:schemeClr>
                </a:solidFill>
              </a:defRPr>
            </a:lvl3pPr>
            <a:lvl4pPr marL="1827108" indent="0">
              <a:buNone/>
              <a:defRPr sz="1865">
                <a:solidFill>
                  <a:schemeClr val="tx1">
                    <a:tint val="75000"/>
                  </a:schemeClr>
                </a:solidFill>
              </a:defRPr>
            </a:lvl4pPr>
            <a:lvl5pPr marL="2436144" indent="0">
              <a:buNone/>
              <a:defRPr sz="1865">
                <a:solidFill>
                  <a:schemeClr val="tx1">
                    <a:tint val="75000"/>
                  </a:schemeClr>
                </a:solidFill>
              </a:defRPr>
            </a:lvl5pPr>
            <a:lvl6pPr marL="3045181" indent="0">
              <a:buNone/>
              <a:defRPr sz="1865">
                <a:solidFill>
                  <a:schemeClr val="tx1">
                    <a:tint val="75000"/>
                  </a:schemeClr>
                </a:solidFill>
              </a:defRPr>
            </a:lvl6pPr>
            <a:lvl7pPr marL="3654217" indent="0">
              <a:buNone/>
              <a:defRPr sz="1865">
                <a:solidFill>
                  <a:schemeClr val="tx1">
                    <a:tint val="75000"/>
                  </a:schemeClr>
                </a:solidFill>
              </a:defRPr>
            </a:lvl7pPr>
            <a:lvl8pPr marL="4263253" indent="0">
              <a:buNone/>
              <a:defRPr sz="1865">
                <a:solidFill>
                  <a:schemeClr val="tx1">
                    <a:tint val="75000"/>
                  </a:schemeClr>
                </a:solidFill>
              </a:defRPr>
            </a:lvl8pPr>
            <a:lvl9pPr marL="4872289" indent="0">
              <a:buNone/>
              <a:defRPr sz="1865">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315711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34DE395E-34A2-AA4D-9868-153B79C4F40E}" type="datetimeFigureOut">
              <a:rPr lang="en-US" smtClean="0"/>
              <a:t>11/14/22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106093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78" y="1535113"/>
            <a:ext cx="5389033"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34DE395E-34A2-AA4D-9868-153B79C4F40E}" type="datetimeFigureOut">
              <a:rPr lang="en-US" smtClean="0"/>
              <a:t>11/14/22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575215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34DE395E-34A2-AA4D-9868-153B79C4F40E}" type="datetimeFigureOut">
              <a:rPr lang="en-US" smtClean="0"/>
              <a:t>11/14/22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128902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E395E-34A2-AA4D-9868-153B79C4F40E}" type="datetimeFigureOut">
              <a:rPr lang="en-US" smtClean="0"/>
              <a:t>11/14/22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568940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28921-C764-120B-C3AA-09CCE84E63E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4BE33-79B6-8EAF-2401-6D201FFA9BF9}"/>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C5D343B-2FDF-E3D4-0AC8-1EEEA142796C}"/>
              </a:ext>
            </a:extLst>
          </p:cNvPr>
          <p:cNvSpPr>
            <a:spLocks noGrp="1"/>
          </p:cNvSpPr>
          <p:nvPr>
            <p:ph type="dt" sz="half" idx="10"/>
          </p:nvPr>
        </p:nvSpPr>
        <p:spPr/>
        <p:txBody>
          <a:bodyPr/>
          <a:lstStyle/>
          <a:p>
            <a:fld id="{5CF7301A-81E3-BD48-A299-4C9E22761E61}" type="datetimeFigureOut">
              <a:rPr lang="pt-BR" smtClean="0"/>
              <a:t>14/11/2022</a:t>
            </a:fld>
            <a:endParaRPr lang="pt-BR"/>
          </a:p>
        </p:txBody>
      </p:sp>
      <p:sp>
        <p:nvSpPr>
          <p:cNvPr id="5" name="Espaço Reservado para Rodapé 4">
            <a:extLst>
              <a:ext uri="{FF2B5EF4-FFF2-40B4-BE49-F238E27FC236}">
                <a16:creationId xmlns:a16="http://schemas.microsoft.com/office/drawing/2014/main" id="{F8B9CDB2-1F6A-E830-6B06-0B77311A59D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0A901AD-7ABC-C82E-88BC-F9B1C6EF731E}"/>
              </a:ext>
            </a:extLst>
          </p:cNvPr>
          <p:cNvSpPr>
            <a:spLocks noGrp="1"/>
          </p:cNvSpPr>
          <p:nvPr>
            <p:ph type="sldNum" sz="quarter" idx="12"/>
          </p:nvPr>
        </p:nvSpPr>
        <p:spPr/>
        <p:txBody>
          <a:bodyPr/>
          <a:lstStyle/>
          <a:p>
            <a:fld id="{77F449D2-A0D0-D048-B29B-4543D23CC614}" type="slidenum">
              <a:rPr lang="pt-BR" smtClean="0"/>
              <a:t>‹nº›</a:t>
            </a:fld>
            <a:endParaRPr lang="pt-BR"/>
          </a:p>
        </p:txBody>
      </p:sp>
    </p:spTree>
    <p:extLst>
      <p:ext uri="{BB962C8B-B14F-4D97-AF65-F5344CB8AC3E}">
        <p14:creationId xmlns:p14="http://schemas.microsoft.com/office/powerpoint/2010/main" val="39834503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3" y="273056"/>
            <a:ext cx="4011084" cy="1162051"/>
          </a:xfrm>
        </p:spPr>
        <p:txBody>
          <a:bodyPr anchor="b"/>
          <a:lstStyle>
            <a:lvl1pPr algn="l">
              <a:defRPr sz="2664" b="1"/>
            </a:lvl1pPr>
          </a:lstStyle>
          <a:p>
            <a:r>
              <a:rPr lang="x-none"/>
              <a:t>Click to edit Master title style</a:t>
            </a:r>
            <a:endParaRPr lang="en-US"/>
          </a:p>
        </p:txBody>
      </p:sp>
      <p:sp>
        <p:nvSpPr>
          <p:cNvPr id="3" name="Content Placeholder 2"/>
          <p:cNvSpPr>
            <a:spLocks noGrp="1"/>
          </p:cNvSpPr>
          <p:nvPr>
            <p:ph idx="1"/>
          </p:nvPr>
        </p:nvSpPr>
        <p:spPr>
          <a:xfrm>
            <a:off x="4766733" y="273050"/>
            <a:ext cx="6815667" cy="5853113"/>
          </a:xfrm>
        </p:spPr>
        <p:txBody>
          <a:bodyPr/>
          <a:lstStyle>
            <a:lvl1pPr>
              <a:defRPr sz="4263"/>
            </a:lvl1pPr>
            <a:lvl2pPr>
              <a:defRPr sz="3730"/>
            </a:lvl2pPr>
            <a:lvl3pPr>
              <a:defRPr sz="3197"/>
            </a:lvl3pPr>
            <a:lvl4pPr>
              <a:defRPr sz="2664"/>
            </a:lvl4pPr>
            <a:lvl5pPr>
              <a:defRPr sz="2664"/>
            </a:lvl5pPr>
            <a:lvl6pPr>
              <a:defRPr sz="2664"/>
            </a:lvl6pPr>
            <a:lvl7pPr>
              <a:defRPr sz="2664"/>
            </a:lvl7pPr>
            <a:lvl8pPr>
              <a:defRPr sz="2664"/>
            </a:lvl8pPr>
            <a:lvl9pPr>
              <a:defRPr sz="2664"/>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13" y="1435106"/>
            <a:ext cx="4011084" cy="4691063"/>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11/14/22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4102636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664"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3"/>
            </a:lvl1pPr>
            <a:lvl2pPr marL="609036" indent="0">
              <a:buNone/>
              <a:defRPr sz="3730"/>
            </a:lvl2pPr>
            <a:lvl3pPr marL="1218072" indent="0">
              <a:buNone/>
              <a:defRPr sz="3197"/>
            </a:lvl3pPr>
            <a:lvl4pPr marL="1827108" indent="0">
              <a:buNone/>
              <a:defRPr sz="2664"/>
            </a:lvl4pPr>
            <a:lvl5pPr marL="2436144" indent="0">
              <a:buNone/>
              <a:defRPr sz="2664"/>
            </a:lvl5pPr>
            <a:lvl6pPr marL="3045181" indent="0">
              <a:buNone/>
              <a:defRPr sz="2664"/>
            </a:lvl6pPr>
            <a:lvl7pPr marL="3654217" indent="0">
              <a:buNone/>
              <a:defRPr sz="2664"/>
            </a:lvl7pPr>
            <a:lvl8pPr marL="4263253" indent="0">
              <a:buNone/>
              <a:defRPr sz="2664"/>
            </a:lvl8pPr>
            <a:lvl9pPr marL="4872289" indent="0">
              <a:buNone/>
              <a:defRPr sz="2664"/>
            </a:lvl9pPr>
          </a:lstStyle>
          <a:p>
            <a:endParaRPr lang="en-US"/>
          </a:p>
        </p:txBody>
      </p:sp>
      <p:sp>
        <p:nvSpPr>
          <p:cNvPr id="4" name="Text Placeholder 3"/>
          <p:cNvSpPr>
            <a:spLocks noGrp="1"/>
          </p:cNvSpPr>
          <p:nvPr>
            <p:ph type="body" sz="half" idx="2"/>
          </p:nvPr>
        </p:nvSpPr>
        <p:spPr>
          <a:xfrm>
            <a:off x="2389717" y="5367344"/>
            <a:ext cx="7315200" cy="804861"/>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11/14/22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380083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87312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2629345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ogo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35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036" indent="0" algn="ctr">
              <a:buNone/>
              <a:defRPr>
                <a:solidFill>
                  <a:schemeClr val="tx1">
                    <a:tint val="75000"/>
                  </a:schemeClr>
                </a:solidFill>
              </a:defRPr>
            </a:lvl2pPr>
            <a:lvl3pPr marL="1218072" indent="0" algn="ctr">
              <a:buNone/>
              <a:defRPr>
                <a:solidFill>
                  <a:schemeClr val="tx1">
                    <a:tint val="75000"/>
                  </a:schemeClr>
                </a:solidFill>
              </a:defRPr>
            </a:lvl3pPr>
            <a:lvl4pPr marL="1827108" indent="0" algn="ctr">
              <a:buNone/>
              <a:defRPr>
                <a:solidFill>
                  <a:schemeClr val="tx1">
                    <a:tint val="75000"/>
                  </a:schemeClr>
                </a:solidFill>
              </a:defRPr>
            </a:lvl4pPr>
            <a:lvl5pPr marL="2436144" indent="0" algn="ctr">
              <a:buNone/>
              <a:defRPr>
                <a:solidFill>
                  <a:schemeClr val="tx1">
                    <a:tint val="75000"/>
                  </a:schemeClr>
                </a:solidFill>
              </a:defRPr>
            </a:lvl5pPr>
            <a:lvl6pPr marL="3045181" indent="0" algn="ctr">
              <a:buNone/>
              <a:defRPr>
                <a:solidFill>
                  <a:schemeClr val="tx1">
                    <a:tint val="75000"/>
                  </a:schemeClr>
                </a:solidFill>
              </a:defRPr>
            </a:lvl6pPr>
            <a:lvl7pPr marL="3654217" indent="0" algn="ctr">
              <a:buNone/>
              <a:defRPr>
                <a:solidFill>
                  <a:schemeClr val="tx1">
                    <a:tint val="75000"/>
                  </a:schemeClr>
                </a:solidFill>
              </a:defRPr>
            </a:lvl7pPr>
            <a:lvl8pPr marL="4263253" indent="0" algn="ctr">
              <a:buNone/>
              <a:defRPr>
                <a:solidFill>
                  <a:schemeClr val="tx1">
                    <a:tint val="75000"/>
                  </a:schemeClr>
                </a:solidFill>
              </a:defRPr>
            </a:lvl8pPr>
            <a:lvl9pPr marL="4872289"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2998584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756439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5328" b="1" cap="all"/>
            </a:lvl1pPr>
          </a:lstStyle>
          <a:p>
            <a:r>
              <a:rPr lang="x-none"/>
              <a:t>Click to edit Master title style</a:t>
            </a:r>
            <a:endParaRPr lang="en-US"/>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664">
                <a:solidFill>
                  <a:schemeClr val="tx1">
                    <a:tint val="75000"/>
                  </a:schemeClr>
                </a:solidFill>
              </a:defRPr>
            </a:lvl1pPr>
            <a:lvl2pPr marL="609036" indent="0">
              <a:buNone/>
              <a:defRPr sz="2398">
                <a:solidFill>
                  <a:schemeClr val="tx1">
                    <a:tint val="75000"/>
                  </a:schemeClr>
                </a:solidFill>
              </a:defRPr>
            </a:lvl2pPr>
            <a:lvl3pPr marL="1218072" indent="0">
              <a:buNone/>
              <a:defRPr sz="2131">
                <a:solidFill>
                  <a:schemeClr val="tx1">
                    <a:tint val="75000"/>
                  </a:schemeClr>
                </a:solidFill>
              </a:defRPr>
            </a:lvl3pPr>
            <a:lvl4pPr marL="1827108" indent="0">
              <a:buNone/>
              <a:defRPr sz="1865">
                <a:solidFill>
                  <a:schemeClr val="tx1">
                    <a:tint val="75000"/>
                  </a:schemeClr>
                </a:solidFill>
              </a:defRPr>
            </a:lvl4pPr>
            <a:lvl5pPr marL="2436144" indent="0">
              <a:buNone/>
              <a:defRPr sz="1865">
                <a:solidFill>
                  <a:schemeClr val="tx1">
                    <a:tint val="75000"/>
                  </a:schemeClr>
                </a:solidFill>
              </a:defRPr>
            </a:lvl5pPr>
            <a:lvl6pPr marL="3045181" indent="0">
              <a:buNone/>
              <a:defRPr sz="1865">
                <a:solidFill>
                  <a:schemeClr val="tx1">
                    <a:tint val="75000"/>
                  </a:schemeClr>
                </a:solidFill>
              </a:defRPr>
            </a:lvl6pPr>
            <a:lvl7pPr marL="3654217" indent="0">
              <a:buNone/>
              <a:defRPr sz="1865">
                <a:solidFill>
                  <a:schemeClr val="tx1">
                    <a:tint val="75000"/>
                  </a:schemeClr>
                </a:solidFill>
              </a:defRPr>
            </a:lvl7pPr>
            <a:lvl8pPr marL="4263253" indent="0">
              <a:buNone/>
              <a:defRPr sz="1865">
                <a:solidFill>
                  <a:schemeClr val="tx1">
                    <a:tint val="75000"/>
                  </a:schemeClr>
                </a:solidFill>
              </a:defRPr>
            </a:lvl8pPr>
            <a:lvl9pPr marL="4872289" indent="0">
              <a:buNone/>
              <a:defRPr sz="1865">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315711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34DE395E-34A2-AA4D-9868-153B79C4F40E}" type="datetimeFigureOut">
              <a:rPr lang="en-US" smtClean="0"/>
              <a:t>11/14/22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106093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78" y="1535113"/>
            <a:ext cx="5389033"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34DE395E-34A2-AA4D-9868-153B79C4F40E}" type="datetimeFigureOut">
              <a:rPr lang="en-US" smtClean="0"/>
              <a:t>11/14/22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575215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B16FB1-3C10-C813-03B2-B0C1C48713AA}"/>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08F727A-B5F9-9D37-B9B1-84877CC5F3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613EE76-FBF8-A7A5-D65A-DEBABA1C9DDD}"/>
              </a:ext>
            </a:extLst>
          </p:cNvPr>
          <p:cNvSpPr>
            <a:spLocks noGrp="1"/>
          </p:cNvSpPr>
          <p:nvPr>
            <p:ph type="dt" sz="half" idx="10"/>
          </p:nvPr>
        </p:nvSpPr>
        <p:spPr/>
        <p:txBody>
          <a:bodyPr/>
          <a:lstStyle/>
          <a:p>
            <a:fld id="{5CF7301A-81E3-BD48-A299-4C9E22761E61}" type="datetimeFigureOut">
              <a:rPr lang="pt-BR" smtClean="0"/>
              <a:t>14/11/2022</a:t>
            </a:fld>
            <a:endParaRPr lang="pt-BR"/>
          </a:p>
        </p:txBody>
      </p:sp>
      <p:sp>
        <p:nvSpPr>
          <p:cNvPr id="5" name="Espaço Reservado para Rodapé 4">
            <a:extLst>
              <a:ext uri="{FF2B5EF4-FFF2-40B4-BE49-F238E27FC236}">
                <a16:creationId xmlns:a16="http://schemas.microsoft.com/office/drawing/2014/main" id="{7F552A1A-CD41-7631-BFEC-721F21D3E49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6333132-D76D-06B0-8A6F-0E9C472AEE39}"/>
              </a:ext>
            </a:extLst>
          </p:cNvPr>
          <p:cNvSpPr>
            <a:spLocks noGrp="1"/>
          </p:cNvSpPr>
          <p:nvPr>
            <p:ph type="sldNum" sz="quarter" idx="12"/>
          </p:nvPr>
        </p:nvSpPr>
        <p:spPr/>
        <p:txBody>
          <a:bodyPr/>
          <a:lstStyle/>
          <a:p>
            <a:fld id="{77F449D2-A0D0-D048-B29B-4543D23CC614}" type="slidenum">
              <a:rPr lang="pt-BR" smtClean="0"/>
              <a:t>‹nº›</a:t>
            </a:fld>
            <a:endParaRPr lang="pt-BR"/>
          </a:p>
        </p:txBody>
      </p:sp>
    </p:spTree>
    <p:extLst>
      <p:ext uri="{BB962C8B-B14F-4D97-AF65-F5344CB8AC3E}">
        <p14:creationId xmlns:p14="http://schemas.microsoft.com/office/powerpoint/2010/main" val="8064236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34DE395E-34A2-AA4D-9868-153B79C4F40E}" type="datetimeFigureOut">
              <a:rPr lang="en-US" smtClean="0"/>
              <a:t>11/14/22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128902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E395E-34A2-AA4D-9868-153B79C4F40E}" type="datetimeFigureOut">
              <a:rPr lang="en-US" smtClean="0"/>
              <a:t>11/14/22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5689402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3" y="273056"/>
            <a:ext cx="4011084" cy="1162051"/>
          </a:xfrm>
        </p:spPr>
        <p:txBody>
          <a:bodyPr anchor="b"/>
          <a:lstStyle>
            <a:lvl1pPr algn="l">
              <a:defRPr sz="2664" b="1"/>
            </a:lvl1pPr>
          </a:lstStyle>
          <a:p>
            <a:r>
              <a:rPr lang="x-none"/>
              <a:t>Click to edit Master title style</a:t>
            </a:r>
            <a:endParaRPr lang="en-US"/>
          </a:p>
        </p:txBody>
      </p:sp>
      <p:sp>
        <p:nvSpPr>
          <p:cNvPr id="3" name="Content Placeholder 2"/>
          <p:cNvSpPr>
            <a:spLocks noGrp="1"/>
          </p:cNvSpPr>
          <p:nvPr>
            <p:ph idx="1"/>
          </p:nvPr>
        </p:nvSpPr>
        <p:spPr>
          <a:xfrm>
            <a:off x="4766733" y="273050"/>
            <a:ext cx="6815667" cy="5853113"/>
          </a:xfrm>
        </p:spPr>
        <p:txBody>
          <a:bodyPr/>
          <a:lstStyle>
            <a:lvl1pPr>
              <a:defRPr sz="4263"/>
            </a:lvl1pPr>
            <a:lvl2pPr>
              <a:defRPr sz="3730"/>
            </a:lvl2pPr>
            <a:lvl3pPr>
              <a:defRPr sz="3197"/>
            </a:lvl3pPr>
            <a:lvl4pPr>
              <a:defRPr sz="2664"/>
            </a:lvl4pPr>
            <a:lvl5pPr>
              <a:defRPr sz="2664"/>
            </a:lvl5pPr>
            <a:lvl6pPr>
              <a:defRPr sz="2664"/>
            </a:lvl6pPr>
            <a:lvl7pPr>
              <a:defRPr sz="2664"/>
            </a:lvl7pPr>
            <a:lvl8pPr>
              <a:defRPr sz="2664"/>
            </a:lvl8pPr>
            <a:lvl9pPr>
              <a:defRPr sz="2664"/>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13" y="1435106"/>
            <a:ext cx="4011084" cy="4691063"/>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11/14/22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4102636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664"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3"/>
            </a:lvl1pPr>
            <a:lvl2pPr marL="609036" indent="0">
              <a:buNone/>
              <a:defRPr sz="3730"/>
            </a:lvl2pPr>
            <a:lvl3pPr marL="1218072" indent="0">
              <a:buNone/>
              <a:defRPr sz="3197"/>
            </a:lvl3pPr>
            <a:lvl4pPr marL="1827108" indent="0">
              <a:buNone/>
              <a:defRPr sz="2664"/>
            </a:lvl4pPr>
            <a:lvl5pPr marL="2436144" indent="0">
              <a:buNone/>
              <a:defRPr sz="2664"/>
            </a:lvl5pPr>
            <a:lvl6pPr marL="3045181" indent="0">
              <a:buNone/>
              <a:defRPr sz="2664"/>
            </a:lvl6pPr>
            <a:lvl7pPr marL="3654217" indent="0">
              <a:buNone/>
              <a:defRPr sz="2664"/>
            </a:lvl7pPr>
            <a:lvl8pPr marL="4263253" indent="0">
              <a:buNone/>
              <a:defRPr sz="2664"/>
            </a:lvl8pPr>
            <a:lvl9pPr marL="4872289" indent="0">
              <a:buNone/>
              <a:defRPr sz="2664"/>
            </a:lvl9pPr>
          </a:lstStyle>
          <a:p>
            <a:endParaRPr lang="en-US"/>
          </a:p>
        </p:txBody>
      </p:sp>
      <p:sp>
        <p:nvSpPr>
          <p:cNvPr id="4" name="Text Placeholder 3"/>
          <p:cNvSpPr>
            <a:spLocks noGrp="1"/>
          </p:cNvSpPr>
          <p:nvPr>
            <p:ph type="body" sz="half" idx="2"/>
          </p:nvPr>
        </p:nvSpPr>
        <p:spPr>
          <a:xfrm>
            <a:off x="2389717" y="5367344"/>
            <a:ext cx="7315200" cy="804861"/>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11/14/22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3800833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8731231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2629345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Logo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354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036" indent="0" algn="ctr">
              <a:buNone/>
              <a:defRPr>
                <a:solidFill>
                  <a:schemeClr val="tx1">
                    <a:tint val="75000"/>
                  </a:schemeClr>
                </a:solidFill>
              </a:defRPr>
            </a:lvl2pPr>
            <a:lvl3pPr marL="1218072" indent="0" algn="ctr">
              <a:buNone/>
              <a:defRPr>
                <a:solidFill>
                  <a:schemeClr val="tx1">
                    <a:tint val="75000"/>
                  </a:schemeClr>
                </a:solidFill>
              </a:defRPr>
            </a:lvl3pPr>
            <a:lvl4pPr marL="1827108" indent="0" algn="ctr">
              <a:buNone/>
              <a:defRPr>
                <a:solidFill>
                  <a:schemeClr val="tx1">
                    <a:tint val="75000"/>
                  </a:schemeClr>
                </a:solidFill>
              </a:defRPr>
            </a:lvl4pPr>
            <a:lvl5pPr marL="2436144" indent="0" algn="ctr">
              <a:buNone/>
              <a:defRPr>
                <a:solidFill>
                  <a:schemeClr val="tx1">
                    <a:tint val="75000"/>
                  </a:schemeClr>
                </a:solidFill>
              </a:defRPr>
            </a:lvl5pPr>
            <a:lvl6pPr marL="3045181" indent="0" algn="ctr">
              <a:buNone/>
              <a:defRPr>
                <a:solidFill>
                  <a:schemeClr val="tx1">
                    <a:tint val="75000"/>
                  </a:schemeClr>
                </a:solidFill>
              </a:defRPr>
            </a:lvl6pPr>
            <a:lvl7pPr marL="3654217" indent="0" algn="ctr">
              <a:buNone/>
              <a:defRPr>
                <a:solidFill>
                  <a:schemeClr val="tx1">
                    <a:tint val="75000"/>
                  </a:schemeClr>
                </a:solidFill>
              </a:defRPr>
            </a:lvl7pPr>
            <a:lvl8pPr marL="4263253" indent="0" algn="ctr">
              <a:buNone/>
              <a:defRPr>
                <a:solidFill>
                  <a:schemeClr val="tx1">
                    <a:tint val="75000"/>
                  </a:schemeClr>
                </a:solidFill>
              </a:defRPr>
            </a:lvl8pPr>
            <a:lvl9pPr marL="4872289"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8413799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6145653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5328" b="1" cap="all"/>
            </a:lvl1pPr>
          </a:lstStyle>
          <a:p>
            <a:r>
              <a:rPr lang="x-none"/>
              <a:t>Click to edit Master title style</a:t>
            </a:r>
            <a:endParaRPr lang="en-US"/>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664">
                <a:solidFill>
                  <a:schemeClr val="tx1">
                    <a:tint val="75000"/>
                  </a:schemeClr>
                </a:solidFill>
              </a:defRPr>
            </a:lvl1pPr>
            <a:lvl2pPr marL="609036" indent="0">
              <a:buNone/>
              <a:defRPr sz="2398">
                <a:solidFill>
                  <a:schemeClr val="tx1">
                    <a:tint val="75000"/>
                  </a:schemeClr>
                </a:solidFill>
              </a:defRPr>
            </a:lvl2pPr>
            <a:lvl3pPr marL="1218072" indent="0">
              <a:buNone/>
              <a:defRPr sz="2131">
                <a:solidFill>
                  <a:schemeClr val="tx1">
                    <a:tint val="75000"/>
                  </a:schemeClr>
                </a:solidFill>
              </a:defRPr>
            </a:lvl3pPr>
            <a:lvl4pPr marL="1827108" indent="0">
              <a:buNone/>
              <a:defRPr sz="1865">
                <a:solidFill>
                  <a:schemeClr val="tx1">
                    <a:tint val="75000"/>
                  </a:schemeClr>
                </a:solidFill>
              </a:defRPr>
            </a:lvl4pPr>
            <a:lvl5pPr marL="2436144" indent="0">
              <a:buNone/>
              <a:defRPr sz="1865">
                <a:solidFill>
                  <a:schemeClr val="tx1">
                    <a:tint val="75000"/>
                  </a:schemeClr>
                </a:solidFill>
              </a:defRPr>
            </a:lvl5pPr>
            <a:lvl6pPr marL="3045181" indent="0">
              <a:buNone/>
              <a:defRPr sz="1865">
                <a:solidFill>
                  <a:schemeClr val="tx1">
                    <a:tint val="75000"/>
                  </a:schemeClr>
                </a:solidFill>
              </a:defRPr>
            </a:lvl6pPr>
            <a:lvl7pPr marL="3654217" indent="0">
              <a:buNone/>
              <a:defRPr sz="1865">
                <a:solidFill>
                  <a:schemeClr val="tx1">
                    <a:tint val="75000"/>
                  </a:schemeClr>
                </a:solidFill>
              </a:defRPr>
            </a:lvl7pPr>
            <a:lvl8pPr marL="4263253" indent="0">
              <a:buNone/>
              <a:defRPr sz="1865">
                <a:solidFill>
                  <a:schemeClr val="tx1">
                    <a:tint val="75000"/>
                  </a:schemeClr>
                </a:solidFill>
              </a:defRPr>
            </a:lvl8pPr>
            <a:lvl9pPr marL="4872289" indent="0">
              <a:buNone/>
              <a:defRPr sz="1865">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79258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EE652E-A99C-E16D-9A00-4FDE585F613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0AF4F9D-EE8D-15D8-67AB-B3D8D7FDF596}"/>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250B585B-A3D5-61FC-AB5C-253E355C8524}"/>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E9C79B2-EFE9-3285-3E75-6E926885F3AF}"/>
              </a:ext>
            </a:extLst>
          </p:cNvPr>
          <p:cNvSpPr>
            <a:spLocks noGrp="1"/>
          </p:cNvSpPr>
          <p:nvPr>
            <p:ph type="dt" sz="half" idx="10"/>
          </p:nvPr>
        </p:nvSpPr>
        <p:spPr/>
        <p:txBody>
          <a:bodyPr/>
          <a:lstStyle/>
          <a:p>
            <a:fld id="{5CF7301A-81E3-BD48-A299-4C9E22761E61}" type="datetimeFigureOut">
              <a:rPr lang="pt-BR" smtClean="0"/>
              <a:t>14/11/2022</a:t>
            </a:fld>
            <a:endParaRPr lang="pt-BR"/>
          </a:p>
        </p:txBody>
      </p:sp>
      <p:sp>
        <p:nvSpPr>
          <p:cNvPr id="6" name="Espaço Reservado para Rodapé 5">
            <a:extLst>
              <a:ext uri="{FF2B5EF4-FFF2-40B4-BE49-F238E27FC236}">
                <a16:creationId xmlns:a16="http://schemas.microsoft.com/office/drawing/2014/main" id="{5DEB6C2C-2216-F957-AD5D-E34EC5FA82C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4D86738-90E7-A5C2-94EF-B43863980034}"/>
              </a:ext>
            </a:extLst>
          </p:cNvPr>
          <p:cNvSpPr>
            <a:spLocks noGrp="1"/>
          </p:cNvSpPr>
          <p:nvPr>
            <p:ph type="sldNum" sz="quarter" idx="12"/>
          </p:nvPr>
        </p:nvSpPr>
        <p:spPr/>
        <p:txBody>
          <a:bodyPr/>
          <a:lstStyle/>
          <a:p>
            <a:fld id="{77F449D2-A0D0-D048-B29B-4543D23CC614}" type="slidenum">
              <a:rPr lang="pt-BR" smtClean="0"/>
              <a:t>‹nº›</a:t>
            </a:fld>
            <a:endParaRPr lang="pt-BR"/>
          </a:p>
        </p:txBody>
      </p:sp>
    </p:spTree>
    <p:extLst>
      <p:ext uri="{BB962C8B-B14F-4D97-AF65-F5344CB8AC3E}">
        <p14:creationId xmlns:p14="http://schemas.microsoft.com/office/powerpoint/2010/main" val="26969816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34DE395E-34A2-AA4D-9868-153B79C4F40E}" type="datetimeFigureOut">
              <a:rPr lang="en-US" smtClean="0"/>
              <a:t>11/14/22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942039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78" y="1535113"/>
            <a:ext cx="5389033"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34DE395E-34A2-AA4D-9868-153B79C4F40E}" type="datetimeFigureOut">
              <a:rPr lang="en-US" smtClean="0"/>
              <a:t>11/14/22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850837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34DE395E-34A2-AA4D-9868-153B79C4F40E}" type="datetimeFigureOut">
              <a:rPr lang="en-US" smtClean="0"/>
              <a:t>11/14/22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339357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E395E-34A2-AA4D-9868-153B79C4F40E}" type="datetimeFigureOut">
              <a:rPr lang="en-US" smtClean="0"/>
              <a:t>11/14/22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0451036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3" y="273056"/>
            <a:ext cx="4011084" cy="1162051"/>
          </a:xfrm>
        </p:spPr>
        <p:txBody>
          <a:bodyPr anchor="b"/>
          <a:lstStyle>
            <a:lvl1pPr algn="l">
              <a:defRPr sz="2664" b="1"/>
            </a:lvl1pPr>
          </a:lstStyle>
          <a:p>
            <a:r>
              <a:rPr lang="x-none"/>
              <a:t>Click to edit Master title style</a:t>
            </a:r>
            <a:endParaRPr lang="en-US"/>
          </a:p>
        </p:txBody>
      </p:sp>
      <p:sp>
        <p:nvSpPr>
          <p:cNvPr id="3" name="Content Placeholder 2"/>
          <p:cNvSpPr>
            <a:spLocks noGrp="1"/>
          </p:cNvSpPr>
          <p:nvPr>
            <p:ph idx="1"/>
          </p:nvPr>
        </p:nvSpPr>
        <p:spPr>
          <a:xfrm>
            <a:off x="4766733" y="273050"/>
            <a:ext cx="6815667" cy="5853113"/>
          </a:xfrm>
        </p:spPr>
        <p:txBody>
          <a:bodyPr/>
          <a:lstStyle>
            <a:lvl1pPr>
              <a:defRPr sz="4263"/>
            </a:lvl1pPr>
            <a:lvl2pPr>
              <a:defRPr sz="3730"/>
            </a:lvl2pPr>
            <a:lvl3pPr>
              <a:defRPr sz="3197"/>
            </a:lvl3pPr>
            <a:lvl4pPr>
              <a:defRPr sz="2664"/>
            </a:lvl4pPr>
            <a:lvl5pPr>
              <a:defRPr sz="2664"/>
            </a:lvl5pPr>
            <a:lvl6pPr>
              <a:defRPr sz="2664"/>
            </a:lvl6pPr>
            <a:lvl7pPr>
              <a:defRPr sz="2664"/>
            </a:lvl7pPr>
            <a:lvl8pPr>
              <a:defRPr sz="2664"/>
            </a:lvl8pPr>
            <a:lvl9pPr>
              <a:defRPr sz="2664"/>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13" y="1435106"/>
            <a:ext cx="4011084" cy="4691063"/>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11/14/22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4291200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664"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3"/>
            </a:lvl1pPr>
            <a:lvl2pPr marL="609036" indent="0">
              <a:buNone/>
              <a:defRPr sz="3730"/>
            </a:lvl2pPr>
            <a:lvl3pPr marL="1218072" indent="0">
              <a:buNone/>
              <a:defRPr sz="3197"/>
            </a:lvl3pPr>
            <a:lvl4pPr marL="1827108" indent="0">
              <a:buNone/>
              <a:defRPr sz="2664"/>
            </a:lvl4pPr>
            <a:lvl5pPr marL="2436144" indent="0">
              <a:buNone/>
              <a:defRPr sz="2664"/>
            </a:lvl5pPr>
            <a:lvl6pPr marL="3045181" indent="0">
              <a:buNone/>
              <a:defRPr sz="2664"/>
            </a:lvl6pPr>
            <a:lvl7pPr marL="3654217" indent="0">
              <a:buNone/>
              <a:defRPr sz="2664"/>
            </a:lvl7pPr>
            <a:lvl8pPr marL="4263253" indent="0">
              <a:buNone/>
              <a:defRPr sz="2664"/>
            </a:lvl8pPr>
            <a:lvl9pPr marL="4872289" indent="0">
              <a:buNone/>
              <a:defRPr sz="2664"/>
            </a:lvl9pPr>
          </a:lstStyle>
          <a:p>
            <a:endParaRPr lang="en-US"/>
          </a:p>
        </p:txBody>
      </p:sp>
      <p:sp>
        <p:nvSpPr>
          <p:cNvPr id="4" name="Text Placeholder 3"/>
          <p:cNvSpPr>
            <a:spLocks noGrp="1"/>
          </p:cNvSpPr>
          <p:nvPr>
            <p:ph type="body" sz="half" idx="2"/>
          </p:nvPr>
        </p:nvSpPr>
        <p:spPr>
          <a:xfrm>
            <a:off x="2389717" y="5367344"/>
            <a:ext cx="7315200" cy="804861"/>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11/14/22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429198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3365146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11/14/22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096131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Logo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422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F5D62-0F82-3F3B-35F5-CCB54134F7AE}"/>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75AF7039-6A08-7DC0-E357-06134BFCE9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D542B604-B94F-AB6A-2E0A-B5BAF6D82C2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D45E599-C540-914B-6C6A-CB9E4F9DB1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FCC31498-47D9-CBDF-A87F-512155D31242}"/>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A9F8795-4DE1-B6F7-BC17-4EDF08BC4ECC}"/>
              </a:ext>
            </a:extLst>
          </p:cNvPr>
          <p:cNvSpPr>
            <a:spLocks noGrp="1"/>
          </p:cNvSpPr>
          <p:nvPr>
            <p:ph type="dt" sz="half" idx="10"/>
          </p:nvPr>
        </p:nvSpPr>
        <p:spPr/>
        <p:txBody>
          <a:bodyPr/>
          <a:lstStyle/>
          <a:p>
            <a:fld id="{5CF7301A-81E3-BD48-A299-4C9E22761E61}" type="datetimeFigureOut">
              <a:rPr lang="pt-BR" smtClean="0"/>
              <a:t>14/11/2022</a:t>
            </a:fld>
            <a:endParaRPr lang="pt-BR"/>
          </a:p>
        </p:txBody>
      </p:sp>
      <p:sp>
        <p:nvSpPr>
          <p:cNvPr id="8" name="Espaço Reservado para Rodapé 7">
            <a:extLst>
              <a:ext uri="{FF2B5EF4-FFF2-40B4-BE49-F238E27FC236}">
                <a16:creationId xmlns:a16="http://schemas.microsoft.com/office/drawing/2014/main" id="{B8B58D37-25B2-8A09-83A9-8A2372ACFAD3}"/>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601E347D-7E21-3263-296D-6902AB3E4B82}"/>
              </a:ext>
            </a:extLst>
          </p:cNvPr>
          <p:cNvSpPr>
            <a:spLocks noGrp="1"/>
          </p:cNvSpPr>
          <p:nvPr>
            <p:ph type="sldNum" sz="quarter" idx="12"/>
          </p:nvPr>
        </p:nvSpPr>
        <p:spPr/>
        <p:txBody>
          <a:bodyPr/>
          <a:lstStyle/>
          <a:p>
            <a:fld id="{77F449D2-A0D0-D048-B29B-4543D23CC614}" type="slidenum">
              <a:rPr lang="pt-BR" smtClean="0"/>
              <a:t>‹nº›</a:t>
            </a:fld>
            <a:endParaRPr lang="pt-BR"/>
          </a:p>
        </p:txBody>
      </p:sp>
    </p:spTree>
    <p:extLst>
      <p:ext uri="{BB962C8B-B14F-4D97-AF65-F5344CB8AC3E}">
        <p14:creationId xmlns:p14="http://schemas.microsoft.com/office/powerpoint/2010/main" val="3038789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470ED-9503-86F4-C207-A5025DDB4F2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D92E0EE-0D28-6DA3-4752-957735EA4737}"/>
              </a:ext>
            </a:extLst>
          </p:cNvPr>
          <p:cNvSpPr>
            <a:spLocks noGrp="1"/>
          </p:cNvSpPr>
          <p:nvPr>
            <p:ph type="dt" sz="half" idx="10"/>
          </p:nvPr>
        </p:nvSpPr>
        <p:spPr/>
        <p:txBody>
          <a:bodyPr/>
          <a:lstStyle/>
          <a:p>
            <a:fld id="{5CF7301A-81E3-BD48-A299-4C9E22761E61}" type="datetimeFigureOut">
              <a:rPr lang="pt-BR" smtClean="0"/>
              <a:t>14/11/2022</a:t>
            </a:fld>
            <a:endParaRPr lang="pt-BR"/>
          </a:p>
        </p:txBody>
      </p:sp>
      <p:sp>
        <p:nvSpPr>
          <p:cNvPr id="4" name="Espaço Reservado para Rodapé 3">
            <a:extLst>
              <a:ext uri="{FF2B5EF4-FFF2-40B4-BE49-F238E27FC236}">
                <a16:creationId xmlns:a16="http://schemas.microsoft.com/office/drawing/2014/main" id="{E77491BA-246D-0C11-3FEB-3217450F33E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2B35A29-C466-056F-557F-BCF061266527}"/>
              </a:ext>
            </a:extLst>
          </p:cNvPr>
          <p:cNvSpPr>
            <a:spLocks noGrp="1"/>
          </p:cNvSpPr>
          <p:nvPr>
            <p:ph type="sldNum" sz="quarter" idx="12"/>
          </p:nvPr>
        </p:nvSpPr>
        <p:spPr/>
        <p:txBody>
          <a:bodyPr/>
          <a:lstStyle/>
          <a:p>
            <a:fld id="{77F449D2-A0D0-D048-B29B-4543D23CC614}" type="slidenum">
              <a:rPr lang="pt-BR" smtClean="0"/>
              <a:t>‹nº›</a:t>
            </a:fld>
            <a:endParaRPr lang="pt-BR"/>
          </a:p>
        </p:txBody>
      </p:sp>
    </p:spTree>
    <p:extLst>
      <p:ext uri="{BB962C8B-B14F-4D97-AF65-F5344CB8AC3E}">
        <p14:creationId xmlns:p14="http://schemas.microsoft.com/office/powerpoint/2010/main" val="2958914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1A5DEC9-15FA-7D5C-B1C3-6FD5ADBCE963}"/>
              </a:ext>
            </a:extLst>
          </p:cNvPr>
          <p:cNvSpPr>
            <a:spLocks noGrp="1"/>
          </p:cNvSpPr>
          <p:nvPr>
            <p:ph type="dt" sz="half" idx="10"/>
          </p:nvPr>
        </p:nvSpPr>
        <p:spPr/>
        <p:txBody>
          <a:bodyPr/>
          <a:lstStyle/>
          <a:p>
            <a:fld id="{5CF7301A-81E3-BD48-A299-4C9E22761E61}" type="datetimeFigureOut">
              <a:rPr lang="pt-BR" smtClean="0"/>
              <a:t>14/11/2022</a:t>
            </a:fld>
            <a:endParaRPr lang="pt-BR"/>
          </a:p>
        </p:txBody>
      </p:sp>
      <p:sp>
        <p:nvSpPr>
          <p:cNvPr id="3" name="Espaço Reservado para Rodapé 2">
            <a:extLst>
              <a:ext uri="{FF2B5EF4-FFF2-40B4-BE49-F238E27FC236}">
                <a16:creationId xmlns:a16="http://schemas.microsoft.com/office/drawing/2014/main" id="{35FE9D56-1DB5-9834-DBB9-0A95DADFDF1E}"/>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D9BDF225-F2AC-BD18-D640-CC969E5FF2F8}"/>
              </a:ext>
            </a:extLst>
          </p:cNvPr>
          <p:cNvSpPr>
            <a:spLocks noGrp="1"/>
          </p:cNvSpPr>
          <p:nvPr>
            <p:ph type="sldNum" sz="quarter" idx="12"/>
          </p:nvPr>
        </p:nvSpPr>
        <p:spPr/>
        <p:txBody>
          <a:bodyPr/>
          <a:lstStyle/>
          <a:p>
            <a:fld id="{77F449D2-A0D0-D048-B29B-4543D23CC614}" type="slidenum">
              <a:rPr lang="pt-BR" smtClean="0"/>
              <a:t>‹nº›</a:t>
            </a:fld>
            <a:endParaRPr lang="pt-BR"/>
          </a:p>
        </p:txBody>
      </p:sp>
    </p:spTree>
    <p:extLst>
      <p:ext uri="{BB962C8B-B14F-4D97-AF65-F5344CB8AC3E}">
        <p14:creationId xmlns:p14="http://schemas.microsoft.com/office/powerpoint/2010/main" val="339414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26D138-93F3-AFF7-62C5-147F75B3014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92E159DD-CB5F-8E32-D660-3613DB611D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1C07C58F-37D5-4F42-896F-77CC98313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948623F-DD98-E23A-E8EA-D44DB51A49B0}"/>
              </a:ext>
            </a:extLst>
          </p:cNvPr>
          <p:cNvSpPr>
            <a:spLocks noGrp="1"/>
          </p:cNvSpPr>
          <p:nvPr>
            <p:ph type="dt" sz="half" idx="10"/>
          </p:nvPr>
        </p:nvSpPr>
        <p:spPr/>
        <p:txBody>
          <a:bodyPr/>
          <a:lstStyle/>
          <a:p>
            <a:fld id="{5CF7301A-81E3-BD48-A299-4C9E22761E61}" type="datetimeFigureOut">
              <a:rPr lang="pt-BR" smtClean="0"/>
              <a:t>14/11/2022</a:t>
            </a:fld>
            <a:endParaRPr lang="pt-BR"/>
          </a:p>
        </p:txBody>
      </p:sp>
      <p:sp>
        <p:nvSpPr>
          <p:cNvPr id="6" name="Espaço Reservado para Rodapé 5">
            <a:extLst>
              <a:ext uri="{FF2B5EF4-FFF2-40B4-BE49-F238E27FC236}">
                <a16:creationId xmlns:a16="http://schemas.microsoft.com/office/drawing/2014/main" id="{EA3BF01A-F920-59D7-5CF1-0978ECC4523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649FC21-8628-ADB5-EFAE-5A8852EE1CBD}"/>
              </a:ext>
            </a:extLst>
          </p:cNvPr>
          <p:cNvSpPr>
            <a:spLocks noGrp="1"/>
          </p:cNvSpPr>
          <p:nvPr>
            <p:ph type="sldNum" sz="quarter" idx="12"/>
          </p:nvPr>
        </p:nvSpPr>
        <p:spPr/>
        <p:txBody>
          <a:bodyPr/>
          <a:lstStyle/>
          <a:p>
            <a:fld id="{77F449D2-A0D0-D048-B29B-4543D23CC614}" type="slidenum">
              <a:rPr lang="pt-BR" smtClean="0"/>
              <a:t>‹nº›</a:t>
            </a:fld>
            <a:endParaRPr lang="pt-BR"/>
          </a:p>
        </p:txBody>
      </p:sp>
    </p:spTree>
    <p:extLst>
      <p:ext uri="{BB962C8B-B14F-4D97-AF65-F5344CB8AC3E}">
        <p14:creationId xmlns:p14="http://schemas.microsoft.com/office/powerpoint/2010/main" val="4040024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F741E7-6E11-7944-A8EE-5431FE6041B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3328E85B-6D1B-A56E-82C9-B0FA058BFE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1359D24-9C54-A198-912A-505CCDD66E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A9801E6-64D1-0D5C-FA23-F5EDB78853D5}"/>
              </a:ext>
            </a:extLst>
          </p:cNvPr>
          <p:cNvSpPr>
            <a:spLocks noGrp="1"/>
          </p:cNvSpPr>
          <p:nvPr>
            <p:ph type="dt" sz="half" idx="10"/>
          </p:nvPr>
        </p:nvSpPr>
        <p:spPr/>
        <p:txBody>
          <a:bodyPr/>
          <a:lstStyle/>
          <a:p>
            <a:fld id="{5CF7301A-81E3-BD48-A299-4C9E22761E61}" type="datetimeFigureOut">
              <a:rPr lang="pt-BR" smtClean="0"/>
              <a:t>14/11/2022</a:t>
            </a:fld>
            <a:endParaRPr lang="pt-BR"/>
          </a:p>
        </p:txBody>
      </p:sp>
      <p:sp>
        <p:nvSpPr>
          <p:cNvPr id="6" name="Espaço Reservado para Rodapé 5">
            <a:extLst>
              <a:ext uri="{FF2B5EF4-FFF2-40B4-BE49-F238E27FC236}">
                <a16:creationId xmlns:a16="http://schemas.microsoft.com/office/drawing/2014/main" id="{E000D1D2-30DC-5AE5-40A2-929BC8E9876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C1DB265-E9FF-4F84-8948-D921E596B362}"/>
              </a:ext>
            </a:extLst>
          </p:cNvPr>
          <p:cNvSpPr>
            <a:spLocks noGrp="1"/>
          </p:cNvSpPr>
          <p:nvPr>
            <p:ph type="sldNum" sz="quarter" idx="12"/>
          </p:nvPr>
        </p:nvSpPr>
        <p:spPr/>
        <p:txBody>
          <a:bodyPr/>
          <a:lstStyle/>
          <a:p>
            <a:fld id="{77F449D2-A0D0-D048-B29B-4543D23CC614}" type="slidenum">
              <a:rPr lang="pt-BR" smtClean="0"/>
              <a:t>‹nº›</a:t>
            </a:fld>
            <a:endParaRPr lang="pt-BR"/>
          </a:p>
        </p:txBody>
      </p:sp>
    </p:spTree>
    <p:extLst>
      <p:ext uri="{BB962C8B-B14F-4D97-AF65-F5344CB8AC3E}">
        <p14:creationId xmlns:p14="http://schemas.microsoft.com/office/powerpoint/2010/main" val="2070003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4.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5.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1CBC482-F9A6-43A1-402C-3A293D9C7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E6EA8365-88CA-924C-421B-633F457429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0E5FAB1-42F1-F271-BE95-15094308EE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7301A-81E3-BD48-A299-4C9E22761E61}" type="datetimeFigureOut">
              <a:rPr lang="pt-BR" smtClean="0"/>
              <a:t>14/11/2022</a:t>
            </a:fld>
            <a:endParaRPr lang="pt-BR"/>
          </a:p>
        </p:txBody>
      </p:sp>
      <p:sp>
        <p:nvSpPr>
          <p:cNvPr id="5" name="Espaço Reservado para Rodapé 4">
            <a:extLst>
              <a:ext uri="{FF2B5EF4-FFF2-40B4-BE49-F238E27FC236}">
                <a16:creationId xmlns:a16="http://schemas.microsoft.com/office/drawing/2014/main" id="{BB346730-C64C-C89A-A585-3DF6AC092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23C24961-29C8-9B0D-FCC9-66A9180CA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F449D2-A0D0-D048-B29B-4543D23CC614}" type="slidenum">
              <a:rPr lang="pt-BR" smtClean="0"/>
              <a:t>‹nº›</a:t>
            </a:fld>
            <a:endParaRPr lang="pt-BR"/>
          </a:p>
        </p:txBody>
      </p:sp>
    </p:spTree>
    <p:extLst>
      <p:ext uri="{BB962C8B-B14F-4D97-AF65-F5344CB8AC3E}">
        <p14:creationId xmlns:p14="http://schemas.microsoft.com/office/powerpoint/2010/main" val="3727876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609600" y="1600201"/>
            <a:ext cx="10972800" cy="4525964"/>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599">
                <a:solidFill>
                  <a:schemeClr val="tx1">
                    <a:tint val="75000"/>
                  </a:schemeClr>
                </a:solidFill>
              </a:defRPr>
            </a:lvl1pPr>
          </a:lstStyle>
          <a:p>
            <a:fld id="{864E9205-9656-6046-8C3D-28FDB8803E63}" type="datetimeFigureOut">
              <a:rPr lang="en-US" smtClean="0"/>
              <a:t>11/14/22</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5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599">
                <a:solidFill>
                  <a:schemeClr val="tx1">
                    <a:tint val="75000"/>
                  </a:schemeClr>
                </a:solidFill>
              </a:defRPr>
            </a:lvl1pPr>
          </a:lstStyle>
          <a:p>
            <a:fld id="{ABC49B36-4058-3742-A64C-523393E04A2E}" type="slidenum">
              <a:rPr lang="en-US" smtClean="0"/>
              <a:t>‹nº›</a:t>
            </a:fld>
            <a:endParaRPr lang="en-US"/>
          </a:p>
        </p:txBody>
      </p:sp>
      <p:pic>
        <p:nvPicPr>
          <p:cNvPr id="7" name="Picture 6"/>
          <p:cNvPicPr>
            <a:picLocks noChangeAspect="1"/>
          </p:cNvPicPr>
          <p:nvPr userDrawn="1"/>
        </p:nvPicPr>
        <p:blipFill>
          <a:blip r:embed="rId14"/>
          <a:stretch>
            <a:fillRect/>
          </a:stretch>
        </p:blipFill>
        <p:spPr>
          <a:xfrm>
            <a:off x="0" y="3"/>
            <a:ext cx="12192000" cy="6858000"/>
          </a:xfrm>
          <a:prstGeom prst="rect">
            <a:avLst/>
          </a:prstGeom>
        </p:spPr>
      </p:pic>
      <p:grpSp>
        <p:nvGrpSpPr>
          <p:cNvPr id="8" name="Group 7"/>
          <p:cNvGrpSpPr/>
          <p:nvPr userDrawn="1"/>
        </p:nvGrpSpPr>
        <p:grpSpPr>
          <a:xfrm>
            <a:off x="10728215" y="296084"/>
            <a:ext cx="1203181" cy="188845"/>
            <a:chOff x="7919542" y="328894"/>
            <a:chExt cx="957000" cy="150345"/>
          </a:xfrm>
        </p:grpSpPr>
        <p:pic>
          <p:nvPicPr>
            <p:cNvPr id="9" name="Imagem 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0" name="Picture 9" descr="mba.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1" name="TextBox 10"/>
          <p:cNvSpPr txBox="1"/>
          <p:nvPr userDrawn="1"/>
        </p:nvSpPr>
        <p:spPr>
          <a:xfrm>
            <a:off x="235631" y="6416474"/>
            <a:ext cx="10492584" cy="194797"/>
          </a:xfrm>
          <a:prstGeom prst="rect">
            <a:avLst/>
          </a:prstGeom>
          <a:noFill/>
        </p:spPr>
        <p:txBody>
          <a:bodyPr wrap="square" rtlCol="0">
            <a:spAutoFit/>
          </a:bodyPr>
          <a:lstStyle/>
          <a:p>
            <a:r>
              <a:rPr lang="pt-BR" sz="666">
                <a:solidFill>
                  <a:srgbClr val="646D7A"/>
                </a:solidFill>
                <a:latin typeface="Gotham HTF Medium"/>
                <a:cs typeface="Gotham HTF Medium"/>
              </a:rPr>
              <a:t>TÍTULO DA APRESENTAÇÃO OU TÍTULO PRINCIPAL DO DOCUMENTO</a:t>
            </a:r>
          </a:p>
        </p:txBody>
      </p:sp>
    </p:spTree>
    <p:extLst>
      <p:ext uri="{BB962C8B-B14F-4D97-AF65-F5344CB8AC3E}">
        <p14:creationId xmlns:p14="http://schemas.microsoft.com/office/powerpoint/2010/main" val="8376191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ctr" defTabSz="609036" rtl="0" eaLnBrk="1" latinLnBrk="0" hangingPunct="1">
        <a:spcBef>
          <a:spcPct val="0"/>
        </a:spcBef>
        <a:buNone/>
        <a:defRPr sz="5861" kern="1200">
          <a:solidFill>
            <a:schemeClr val="tx1"/>
          </a:solidFill>
          <a:latin typeface="+mj-lt"/>
          <a:ea typeface="+mj-ea"/>
          <a:cs typeface="+mj-cs"/>
        </a:defRPr>
      </a:lvl1pPr>
    </p:titleStyle>
    <p:bodyStyle>
      <a:lvl1pPr marL="456777" indent="-456777" algn="l" defTabSz="609036" rtl="0" eaLnBrk="1" latinLnBrk="0" hangingPunct="1">
        <a:spcBef>
          <a:spcPct val="20000"/>
        </a:spcBef>
        <a:buFont typeface="Arial"/>
        <a:buChar char="•"/>
        <a:defRPr sz="4263" kern="1200">
          <a:solidFill>
            <a:schemeClr val="tx1"/>
          </a:solidFill>
          <a:latin typeface="+mn-lt"/>
          <a:ea typeface="+mn-ea"/>
          <a:cs typeface="+mn-cs"/>
        </a:defRPr>
      </a:lvl1pPr>
      <a:lvl2pPr marL="989684" indent="-380648" algn="l" defTabSz="609036" rtl="0" eaLnBrk="1" latinLnBrk="0" hangingPunct="1">
        <a:spcBef>
          <a:spcPct val="20000"/>
        </a:spcBef>
        <a:buFont typeface="Arial"/>
        <a:buChar char="–"/>
        <a:defRPr sz="3730" kern="1200">
          <a:solidFill>
            <a:schemeClr val="tx1"/>
          </a:solidFill>
          <a:latin typeface="+mn-lt"/>
          <a:ea typeface="+mn-ea"/>
          <a:cs typeface="+mn-cs"/>
        </a:defRPr>
      </a:lvl2pPr>
      <a:lvl3pPr marL="1522590" indent="-304518" algn="l" defTabSz="609036" rtl="0" eaLnBrk="1" latinLnBrk="0" hangingPunct="1">
        <a:spcBef>
          <a:spcPct val="20000"/>
        </a:spcBef>
        <a:buFont typeface="Arial"/>
        <a:buChar char="•"/>
        <a:defRPr sz="3197" kern="1200">
          <a:solidFill>
            <a:schemeClr val="tx1"/>
          </a:solidFill>
          <a:latin typeface="+mn-lt"/>
          <a:ea typeface="+mn-ea"/>
          <a:cs typeface="+mn-cs"/>
        </a:defRPr>
      </a:lvl3pPr>
      <a:lvl4pPr marL="2131626" indent="-304518" algn="l" defTabSz="609036" rtl="0" eaLnBrk="1" latinLnBrk="0" hangingPunct="1">
        <a:spcBef>
          <a:spcPct val="20000"/>
        </a:spcBef>
        <a:buFont typeface="Arial"/>
        <a:buChar char="–"/>
        <a:defRPr sz="2664" kern="1200">
          <a:solidFill>
            <a:schemeClr val="tx1"/>
          </a:solidFill>
          <a:latin typeface="+mn-lt"/>
          <a:ea typeface="+mn-ea"/>
          <a:cs typeface="+mn-cs"/>
        </a:defRPr>
      </a:lvl4pPr>
      <a:lvl5pPr marL="2740663" indent="-304518" algn="l" defTabSz="609036" rtl="0" eaLnBrk="1" latinLnBrk="0" hangingPunct="1">
        <a:spcBef>
          <a:spcPct val="20000"/>
        </a:spcBef>
        <a:buFont typeface="Arial"/>
        <a:buChar char="»"/>
        <a:defRPr sz="2664" kern="1200">
          <a:solidFill>
            <a:schemeClr val="tx1"/>
          </a:solidFill>
          <a:latin typeface="+mn-lt"/>
          <a:ea typeface="+mn-ea"/>
          <a:cs typeface="+mn-cs"/>
        </a:defRPr>
      </a:lvl5pPr>
      <a:lvl6pPr marL="3349699" indent="-304518" algn="l" defTabSz="609036" rtl="0" eaLnBrk="1" latinLnBrk="0" hangingPunct="1">
        <a:spcBef>
          <a:spcPct val="20000"/>
        </a:spcBef>
        <a:buFont typeface="Arial"/>
        <a:buChar char="•"/>
        <a:defRPr sz="2664" kern="1200">
          <a:solidFill>
            <a:schemeClr val="tx1"/>
          </a:solidFill>
          <a:latin typeface="+mn-lt"/>
          <a:ea typeface="+mn-ea"/>
          <a:cs typeface="+mn-cs"/>
        </a:defRPr>
      </a:lvl6pPr>
      <a:lvl7pPr marL="3958735" indent="-304518" algn="l" defTabSz="609036" rtl="0" eaLnBrk="1" latinLnBrk="0" hangingPunct="1">
        <a:spcBef>
          <a:spcPct val="20000"/>
        </a:spcBef>
        <a:buFont typeface="Arial"/>
        <a:buChar char="•"/>
        <a:defRPr sz="2664" kern="1200">
          <a:solidFill>
            <a:schemeClr val="tx1"/>
          </a:solidFill>
          <a:latin typeface="+mn-lt"/>
          <a:ea typeface="+mn-ea"/>
          <a:cs typeface="+mn-cs"/>
        </a:defRPr>
      </a:lvl7pPr>
      <a:lvl8pPr marL="4567771" indent="-304518" algn="l" defTabSz="609036" rtl="0" eaLnBrk="1" latinLnBrk="0" hangingPunct="1">
        <a:spcBef>
          <a:spcPct val="20000"/>
        </a:spcBef>
        <a:buFont typeface="Arial"/>
        <a:buChar char="•"/>
        <a:defRPr sz="2664" kern="1200">
          <a:solidFill>
            <a:schemeClr val="tx1"/>
          </a:solidFill>
          <a:latin typeface="+mn-lt"/>
          <a:ea typeface="+mn-ea"/>
          <a:cs typeface="+mn-cs"/>
        </a:defRPr>
      </a:lvl8pPr>
      <a:lvl9pPr marL="5176807" indent="-304518" algn="l" defTabSz="609036"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9036" rtl="0" eaLnBrk="1" latinLnBrk="0" hangingPunct="1">
        <a:defRPr sz="2398" kern="1200">
          <a:solidFill>
            <a:schemeClr val="tx1"/>
          </a:solidFill>
          <a:latin typeface="+mn-lt"/>
          <a:ea typeface="+mn-ea"/>
          <a:cs typeface="+mn-cs"/>
        </a:defRPr>
      </a:lvl1pPr>
      <a:lvl2pPr marL="609036" algn="l" defTabSz="609036" rtl="0" eaLnBrk="1" latinLnBrk="0" hangingPunct="1">
        <a:defRPr sz="2398" kern="1200">
          <a:solidFill>
            <a:schemeClr val="tx1"/>
          </a:solidFill>
          <a:latin typeface="+mn-lt"/>
          <a:ea typeface="+mn-ea"/>
          <a:cs typeface="+mn-cs"/>
        </a:defRPr>
      </a:lvl2pPr>
      <a:lvl3pPr marL="1218072" algn="l" defTabSz="609036" rtl="0" eaLnBrk="1" latinLnBrk="0" hangingPunct="1">
        <a:defRPr sz="2398" kern="1200">
          <a:solidFill>
            <a:schemeClr val="tx1"/>
          </a:solidFill>
          <a:latin typeface="+mn-lt"/>
          <a:ea typeface="+mn-ea"/>
          <a:cs typeface="+mn-cs"/>
        </a:defRPr>
      </a:lvl3pPr>
      <a:lvl4pPr marL="1827108" algn="l" defTabSz="609036" rtl="0" eaLnBrk="1" latinLnBrk="0" hangingPunct="1">
        <a:defRPr sz="2398" kern="1200">
          <a:solidFill>
            <a:schemeClr val="tx1"/>
          </a:solidFill>
          <a:latin typeface="+mn-lt"/>
          <a:ea typeface="+mn-ea"/>
          <a:cs typeface="+mn-cs"/>
        </a:defRPr>
      </a:lvl4pPr>
      <a:lvl5pPr marL="2436144" algn="l" defTabSz="609036" rtl="0" eaLnBrk="1" latinLnBrk="0" hangingPunct="1">
        <a:defRPr sz="2398" kern="1200">
          <a:solidFill>
            <a:schemeClr val="tx1"/>
          </a:solidFill>
          <a:latin typeface="+mn-lt"/>
          <a:ea typeface="+mn-ea"/>
          <a:cs typeface="+mn-cs"/>
        </a:defRPr>
      </a:lvl5pPr>
      <a:lvl6pPr marL="3045181" algn="l" defTabSz="609036" rtl="0" eaLnBrk="1" latinLnBrk="0" hangingPunct="1">
        <a:defRPr sz="2398" kern="1200">
          <a:solidFill>
            <a:schemeClr val="tx1"/>
          </a:solidFill>
          <a:latin typeface="+mn-lt"/>
          <a:ea typeface="+mn-ea"/>
          <a:cs typeface="+mn-cs"/>
        </a:defRPr>
      </a:lvl6pPr>
      <a:lvl7pPr marL="3654217" algn="l" defTabSz="609036" rtl="0" eaLnBrk="1" latinLnBrk="0" hangingPunct="1">
        <a:defRPr sz="2398" kern="1200">
          <a:solidFill>
            <a:schemeClr val="tx1"/>
          </a:solidFill>
          <a:latin typeface="+mn-lt"/>
          <a:ea typeface="+mn-ea"/>
          <a:cs typeface="+mn-cs"/>
        </a:defRPr>
      </a:lvl7pPr>
      <a:lvl8pPr marL="4263253" algn="l" defTabSz="609036" rtl="0" eaLnBrk="1" latinLnBrk="0" hangingPunct="1">
        <a:defRPr sz="2398" kern="1200">
          <a:solidFill>
            <a:schemeClr val="tx1"/>
          </a:solidFill>
          <a:latin typeface="+mn-lt"/>
          <a:ea typeface="+mn-ea"/>
          <a:cs typeface="+mn-cs"/>
        </a:defRPr>
      </a:lvl8pPr>
      <a:lvl9pPr marL="4872289" algn="l" defTabSz="609036" rtl="0" eaLnBrk="1" latinLnBrk="0" hangingPunct="1">
        <a:defRPr sz="23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609600" y="1600201"/>
            <a:ext cx="10972800" cy="4525964"/>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599">
                <a:solidFill>
                  <a:schemeClr val="tx1">
                    <a:tint val="75000"/>
                  </a:schemeClr>
                </a:solidFill>
              </a:defRPr>
            </a:lvl1pPr>
          </a:lstStyle>
          <a:p>
            <a:fld id="{864E9205-9656-6046-8C3D-28FDB8803E63}" type="datetimeFigureOut">
              <a:rPr lang="en-US" smtClean="0"/>
              <a:t>11/14/22</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5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599">
                <a:solidFill>
                  <a:schemeClr val="tx1">
                    <a:tint val="75000"/>
                  </a:schemeClr>
                </a:solidFill>
              </a:defRPr>
            </a:lvl1pPr>
          </a:lstStyle>
          <a:p>
            <a:fld id="{ABC49B36-4058-3742-A64C-523393E04A2E}" type="slidenum">
              <a:rPr lang="en-US" smtClean="0"/>
              <a:t>‹nº›</a:t>
            </a:fld>
            <a:endParaRPr lang="en-US"/>
          </a:p>
        </p:txBody>
      </p:sp>
      <p:pic>
        <p:nvPicPr>
          <p:cNvPr id="7" name="Picture 6"/>
          <p:cNvPicPr>
            <a:picLocks noChangeAspect="1"/>
          </p:cNvPicPr>
          <p:nvPr userDrawn="1"/>
        </p:nvPicPr>
        <p:blipFill>
          <a:blip r:embed="rId14"/>
          <a:stretch>
            <a:fillRect/>
          </a:stretch>
        </p:blipFill>
        <p:spPr>
          <a:xfrm>
            <a:off x="0" y="3"/>
            <a:ext cx="12192000" cy="6858000"/>
          </a:xfrm>
          <a:prstGeom prst="rect">
            <a:avLst/>
          </a:prstGeom>
        </p:spPr>
      </p:pic>
      <p:grpSp>
        <p:nvGrpSpPr>
          <p:cNvPr id="8" name="Group 7"/>
          <p:cNvGrpSpPr/>
          <p:nvPr userDrawn="1"/>
        </p:nvGrpSpPr>
        <p:grpSpPr>
          <a:xfrm>
            <a:off x="10728215" y="296084"/>
            <a:ext cx="1203181" cy="188845"/>
            <a:chOff x="7919542" y="328894"/>
            <a:chExt cx="957000" cy="150345"/>
          </a:xfrm>
        </p:grpSpPr>
        <p:pic>
          <p:nvPicPr>
            <p:cNvPr id="9" name="Imagem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0" name="Picture 9" descr="mba.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1" name="TextBox 10"/>
          <p:cNvSpPr txBox="1"/>
          <p:nvPr userDrawn="1"/>
        </p:nvSpPr>
        <p:spPr>
          <a:xfrm>
            <a:off x="235631" y="6416474"/>
            <a:ext cx="10492584" cy="194797"/>
          </a:xfrm>
          <a:prstGeom prst="rect">
            <a:avLst/>
          </a:prstGeom>
          <a:noFill/>
        </p:spPr>
        <p:txBody>
          <a:bodyPr wrap="square" rtlCol="0">
            <a:spAutoFit/>
          </a:bodyPr>
          <a:lstStyle/>
          <a:p>
            <a:r>
              <a:rPr lang="pt-BR" sz="666" dirty="0">
                <a:solidFill>
                  <a:srgbClr val="646D7A"/>
                </a:solidFill>
                <a:latin typeface="Gotham HTF Medium"/>
                <a:cs typeface="Gotham HTF Medium"/>
              </a:rPr>
              <a:t>TÍTULO DA APRESENTAÇÃO OU TÍTULO PRINCIPAL DO DOCUMENTO</a:t>
            </a:r>
          </a:p>
        </p:txBody>
      </p:sp>
    </p:spTree>
    <p:extLst>
      <p:ext uri="{BB962C8B-B14F-4D97-AF65-F5344CB8AC3E}">
        <p14:creationId xmlns:p14="http://schemas.microsoft.com/office/powerpoint/2010/main" val="83761916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ctr" defTabSz="609036" rtl="0" eaLnBrk="1" latinLnBrk="0" hangingPunct="1">
        <a:spcBef>
          <a:spcPct val="0"/>
        </a:spcBef>
        <a:buNone/>
        <a:defRPr sz="5861" kern="1200">
          <a:solidFill>
            <a:schemeClr val="tx1"/>
          </a:solidFill>
          <a:latin typeface="+mj-lt"/>
          <a:ea typeface="+mj-ea"/>
          <a:cs typeface="+mj-cs"/>
        </a:defRPr>
      </a:lvl1pPr>
    </p:titleStyle>
    <p:bodyStyle>
      <a:lvl1pPr marL="456777" indent="-456777" algn="l" defTabSz="609036" rtl="0" eaLnBrk="1" latinLnBrk="0" hangingPunct="1">
        <a:spcBef>
          <a:spcPct val="20000"/>
        </a:spcBef>
        <a:buFont typeface="Arial"/>
        <a:buChar char="•"/>
        <a:defRPr sz="4263" kern="1200">
          <a:solidFill>
            <a:schemeClr val="tx1"/>
          </a:solidFill>
          <a:latin typeface="+mn-lt"/>
          <a:ea typeface="+mn-ea"/>
          <a:cs typeface="+mn-cs"/>
        </a:defRPr>
      </a:lvl1pPr>
      <a:lvl2pPr marL="989684" indent="-380648" algn="l" defTabSz="609036" rtl="0" eaLnBrk="1" latinLnBrk="0" hangingPunct="1">
        <a:spcBef>
          <a:spcPct val="20000"/>
        </a:spcBef>
        <a:buFont typeface="Arial"/>
        <a:buChar char="–"/>
        <a:defRPr sz="3730" kern="1200">
          <a:solidFill>
            <a:schemeClr val="tx1"/>
          </a:solidFill>
          <a:latin typeface="+mn-lt"/>
          <a:ea typeface="+mn-ea"/>
          <a:cs typeface="+mn-cs"/>
        </a:defRPr>
      </a:lvl2pPr>
      <a:lvl3pPr marL="1522590" indent="-304518" algn="l" defTabSz="609036" rtl="0" eaLnBrk="1" latinLnBrk="0" hangingPunct="1">
        <a:spcBef>
          <a:spcPct val="20000"/>
        </a:spcBef>
        <a:buFont typeface="Arial"/>
        <a:buChar char="•"/>
        <a:defRPr sz="3197" kern="1200">
          <a:solidFill>
            <a:schemeClr val="tx1"/>
          </a:solidFill>
          <a:latin typeface="+mn-lt"/>
          <a:ea typeface="+mn-ea"/>
          <a:cs typeface="+mn-cs"/>
        </a:defRPr>
      </a:lvl3pPr>
      <a:lvl4pPr marL="2131626" indent="-304518" algn="l" defTabSz="609036" rtl="0" eaLnBrk="1" latinLnBrk="0" hangingPunct="1">
        <a:spcBef>
          <a:spcPct val="20000"/>
        </a:spcBef>
        <a:buFont typeface="Arial"/>
        <a:buChar char="–"/>
        <a:defRPr sz="2664" kern="1200">
          <a:solidFill>
            <a:schemeClr val="tx1"/>
          </a:solidFill>
          <a:latin typeface="+mn-lt"/>
          <a:ea typeface="+mn-ea"/>
          <a:cs typeface="+mn-cs"/>
        </a:defRPr>
      </a:lvl4pPr>
      <a:lvl5pPr marL="2740663" indent="-304518" algn="l" defTabSz="609036" rtl="0" eaLnBrk="1" latinLnBrk="0" hangingPunct="1">
        <a:spcBef>
          <a:spcPct val="20000"/>
        </a:spcBef>
        <a:buFont typeface="Arial"/>
        <a:buChar char="»"/>
        <a:defRPr sz="2664" kern="1200">
          <a:solidFill>
            <a:schemeClr val="tx1"/>
          </a:solidFill>
          <a:latin typeface="+mn-lt"/>
          <a:ea typeface="+mn-ea"/>
          <a:cs typeface="+mn-cs"/>
        </a:defRPr>
      </a:lvl5pPr>
      <a:lvl6pPr marL="3349699" indent="-304518" algn="l" defTabSz="609036" rtl="0" eaLnBrk="1" latinLnBrk="0" hangingPunct="1">
        <a:spcBef>
          <a:spcPct val="20000"/>
        </a:spcBef>
        <a:buFont typeface="Arial"/>
        <a:buChar char="•"/>
        <a:defRPr sz="2664" kern="1200">
          <a:solidFill>
            <a:schemeClr val="tx1"/>
          </a:solidFill>
          <a:latin typeface="+mn-lt"/>
          <a:ea typeface="+mn-ea"/>
          <a:cs typeface="+mn-cs"/>
        </a:defRPr>
      </a:lvl6pPr>
      <a:lvl7pPr marL="3958735" indent="-304518" algn="l" defTabSz="609036" rtl="0" eaLnBrk="1" latinLnBrk="0" hangingPunct="1">
        <a:spcBef>
          <a:spcPct val="20000"/>
        </a:spcBef>
        <a:buFont typeface="Arial"/>
        <a:buChar char="•"/>
        <a:defRPr sz="2664" kern="1200">
          <a:solidFill>
            <a:schemeClr val="tx1"/>
          </a:solidFill>
          <a:latin typeface="+mn-lt"/>
          <a:ea typeface="+mn-ea"/>
          <a:cs typeface="+mn-cs"/>
        </a:defRPr>
      </a:lvl7pPr>
      <a:lvl8pPr marL="4567771" indent="-304518" algn="l" defTabSz="609036" rtl="0" eaLnBrk="1" latinLnBrk="0" hangingPunct="1">
        <a:spcBef>
          <a:spcPct val="20000"/>
        </a:spcBef>
        <a:buFont typeface="Arial"/>
        <a:buChar char="•"/>
        <a:defRPr sz="2664" kern="1200">
          <a:solidFill>
            <a:schemeClr val="tx1"/>
          </a:solidFill>
          <a:latin typeface="+mn-lt"/>
          <a:ea typeface="+mn-ea"/>
          <a:cs typeface="+mn-cs"/>
        </a:defRPr>
      </a:lvl8pPr>
      <a:lvl9pPr marL="5176807" indent="-304518" algn="l" defTabSz="609036"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9036" rtl="0" eaLnBrk="1" latinLnBrk="0" hangingPunct="1">
        <a:defRPr sz="2398" kern="1200">
          <a:solidFill>
            <a:schemeClr val="tx1"/>
          </a:solidFill>
          <a:latin typeface="+mn-lt"/>
          <a:ea typeface="+mn-ea"/>
          <a:cs typeface="+mn-cs"/>
        </a:defRPr>
      </a:lvl1pPr>
      <a:lvl2pPr marL="609036" algn="l" defTabSz="609036" rtl="0" eaLnBrk="1" latinLnBrk="0" hangingPunct="1">
        <a:defRPr sz="2398" kern="1200">
          <a:solidFill>
            <a:schemeClr val="tx1"/>
          </a:solidFill>
          <a:latin typeface="+mn-lt"/>
          <a:ea typeface="+mn-ea"/>
          <a:cs typeface="+mn-cs"/>
        </a:defRPr>
      </a:lvl2pPr>
      <a:lvl3pPr marL="1218072" algn="l" defTabSz="609036" rtl="0" eaLnBrk="1" latinLnBrk="0" hangingPunct="1">
        <a:defRPr sz="2398" kern="1200">
          <a:solidFill>
            <a:schemeClr val="tx1"/>
          </a:solidFill>
          <a:latin typeface="+mn-lt"/>
          <a:ea typeface="+mn-ea"/>
          <a:cs typeface="+mn-cs"/>
        </a:defRPr>
      </a:lvl3pPr>
      <a:lvl4pPr marL="1827108" algn="l" defTabSz="609036" rtl="0" eaLnBrk="1" latinLnBrk="0" hangingPunct="1">
        <a:defRPr sz="2398" kern="1200">
          <a:solidFill>
            <a:schemeClr val="tx1"/>
          </a:solidFill>
          <a:latin typeface="+mn-lt"/>
          <a:ea typeface="+mn-ea"/>
          <a:cs typeface="+mn-cs"/>
        </a:defRPr>
      </a:lvl4pPr>
      <a:lvl5pPr marL="2436144" algn="l" defTabSz="609036" rtl="0" eaLnBrk="1" latinLnBrk="0" hangingPunct="1">
        <a:defRPr sz="2398" kern="1200">
          <a:solidFill>
            <a:schemeClr val="tx1"/>
          </a:solidFill>
          <a:latin typeface="+mn-lt"/>
          <a:ea typeface="+mn-ea"/>
          <a:cs typeface="+mn-cs"/>
        </a:defRPr>
      </a:lvl5pPr>
      <a:lvl6pPr marL="3045181" algn="l" defTabSz="609036" rtl="0" eaLnBrk="1" latinLnBrk="0" hangingPunct="1">
        <a:defRPr sz="2398" kern="1200">
          <a:solidFill>
            <a:schemeClr val="tx1"/>
          </a:solidFill>
          <a:latin typeface="+mn-lt"/>
          <a:ea typeface="+mn-ea"/>
          <a:cs typeface="+mn-cs"/>
        </a:defRPr>
      </a:lvl6pPr>
      <a:lvl7pPr marL="3654217" algn="l" defTabSz="609036" rtl="0" eaLnBrk="1" latinLnBrk="0" hangingPunct="1">
        <a:defRPr sz="2398" kern="1200">
          <a:solidFill>
            <a:schemeClr val="tx1"/>
          </a:solidFill>
          <a:latin typeface="+mn-lt"/>
          <a:ea typeface="+mn-ea"/>
          <a:cs typeface="+mn-cs"/>
        </a:defRPr>
      </a:lvl7pPr>
      <a:lvl8pPr marL="4263253" algn="l" defTabSz="609036" rtl="0" eaLnBrk="1" latinLnBrk="0" hangingPunct="1">
        <a:defRPr sz="2398" kern="1200">
          <a:solidFill>
            <a:schemeClr val="tx1"/>
          </a:solidFill>
          <a:latin typeface="+mn-lt"/>
          <a:ea typeface="+mn-ea"/>
          <a:cs typeface="+mn-cs"/>
        </a:defRPr>
      </a:lvl8pPr>
      <a:lvl9pPr marL="4872289" algn="l" defTabSz="609036" rtl="0" eaLnBrk="1" latinLnBrk="0" hangingPunct="1">
        <a:defRPr sz="23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609600" y="1600201"/>
            <a:ext cx="10972800" cy="4525964"/>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599">
                <a:solidFill>
                  <a:schemeClr val="tx1">
                    <a:tint val="75000"/>
                  </a:schemeClr>
                </a:solidFill>
              </a:defRPr>
            </a:lvl1pPr>
          </a:lstStyle>
          <a:p>
            <a:fld id="{864E9205-9656-6046-8C3D-28FDB8803E63}" type="datetimeFigureOut">
              <a:rPr lang="en-US" smtClean="0"/>
              <a:t>11/14/22</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5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599">
                <a:solidFill>
                  <a:schemeClr val="tx1">
                    <a:tint val="75000"/>
                  </a:schemeClr>
                </a:solidFill>
              </a:defRPr>
            </a:lvl1pPr>
          </a:lstStyle>
          <a:p>
            <a:fld id="{ABC49B36-4058-3742-A64C-523393E04A2E}" type="slidenum">
              <a:rPr lang="en-US" smtClean="0"/>
              <a:t>‹nº›</a:t>
            </a:fld>
            <a:endParaRPr lang="en-US"/>
          </a:p>
        </p:txBody>
      </p:sp>
      <p:grpSp>
        <p:nvGrpSpPr>
          <p:cNvPr id="8" name="Group 7"/>
          <p:cNvGrpSpPr/>
          <p:nvPr userDrawn="1"/>
        </p:nvGrpSpPr>
        <p:grpSpPr>
          <a:xfrm>
            <a:off x="10728215" y="296084"/>
            <a:ext cx="1203181" cy="188845"/>
            <a:chOff x="7919542" y="328894"/>
            <a:chExt cx="957000" cy="150345"/>
          </a:xfrm>
        </p:grpSpPr>
        <p:pic>
          <p:nvPicPr>
            <p:cNvPr id="9" name="Imagem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0" name="Picture 9" descr="mba.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1" name="TextBox 10"/>
          <p:cNvSpPr txBox="1"/>
          <p:nvPr userDrawn="1"/>
        </p:nvSpPr>
        <p:spPr>
          <a:xfrm>
            <a:off x="235631" y="6416474"/>
            <a:ext cx="10492584" cy="194797"/>
          </a:xfrm>
          <a:prstGeom prst="rect">
            <a:avLst/>
          </a:prstGeom>
          <a:noFill/>
        </p:spPr>
        <p:txBody>
          <a:bodyPr wrap="square" rtlCol="0">
            <a:spAutoFit/>
          </a:bodyPr>
          <a:lstStyle/>
          <a:p>
            <a:r>
              <a:rPr lang="pt-BR" sz="666" dirty="0">
                <a:solidFill>
                  <a:srgbClr val="646D7A"/>
                </a:solidFill>
                <a:latin typeface="Gotham HTF Medium"/>
                <a:cs typeface="Gotham HTF Medium"/>
              </a:rPr>
              <a:t>TÍTULO DA APRESENTAÇÃO OU TÍTULO PRINCIPAL DO DOCUMENTO</a:t>
            </a:r>
          </a:p>
        </p:txBody>
      </p:sp>
    </p:spTree>
    <p:extLst>
      <p:ext uri="{BB962C8B-B14F-4D97-AF65-F5344CB8AC3E}">
        <p14:creationId xmlns:p14="http://schemas.microsoft.com/office/powerpoint/2010/main" val="390502601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ctr" defTabSz="609036" rtl="0" eaLnBrk="1" latinLnBrk="0" hangingPunct="1">
        <a:spcBef>
          <a:spcPct val="0"/>
        </a:spcBef>
        <a:buNone/>
        <a:defRPr sz="5861" kern="1200">
          <a:solidFill>
            <a:schemeClr val="tx1"/>
          </a:solidFill>
          <a:latin typeface="+mj-lt"/>
          <a:ea typeface="+mj-ea"/>
          <a:cs typeface="+mj-cs"/>
        </a:defRPr>
      </a:lvl1pPr>
    </p:titleStyle>
    <p:bodyStyle>
      <a:lvl1pPr marL="456777" indent="-456777" algn="l" defTabSz="609036" rtl="0" eaLnBrk="1" latinLnBrk="0" hangingPunct="1">
        <a:spcBef>
          <a:spcPct val="20000"/>
        </a:spcBef>
        <a:buFont typeface="Arial"/>
        <a:buChar char="•"/>
        <a:defRPr sz="4263" kern="1200">
          <a:solidFill>
            <a:schemeClr val="tx1"/>
          </a:solidFill>
          <a:latin typeface="+mn-lt"/>
          <a:ea typeface="+mn-ea"/>
          <a:cs typeface="+mn-cs"/>
        </a:defRPr>
      </a:lvl1pPr>
      <a:lvl2pPr marL="989684" indent="-380648" algn="l" defTabSz="609036" rtl="0" eaLnBrk="1" latinLnBrk="0" hangingPunct="1">
        <a:spcBef>
          <a:spcPct val="20000"/>
        </a:spcBef>
        <a:buFont typeface="Arial"/>
        <a:buChar char="–"/>
        <a:defRPr sz="3730" kern="1200">
          <a:solidFill>
            <a:schemeClr val="tx1"/>
          </a:solidFill>
          <a:latin typeface="+mn-lt"/>
          <a:ea typeface="+mn-ea"/>
          <a:cs typeface="+mn-cs"/>
        </a:defRPr>
      </a:lvl2pPr>
      <a:lvl3pPr marL="1522590" indent="-304518" algn="l" defTabSz="609036" rtl="0" eaLnBrk="1" latinLnBrk="0" hangingPunct="1">
        <a:spcBef>
          <a:spcPct val="20000"/>
        </a:spcBef>
        <a:buFont typeface="Arial"/>
        <a:buChar char="•"/>
        <a:defRPr sz="3197" kern="1200">
          <a:solidFill>
            <a:schemeClr val="tx1"/>
          </a:solidFill>
          <a:latin typeface="+mn-lt"/>
          <a:ea typeface="+mn-ea"/>
          <a:cs typeface="+mn-cs"/>
        </a:defRPr>
      </a:lvl3pPr>
      <a:lvl4pPr marL="2131626" indent="-304518" algn="l" defTabSz="609036" rtl="0" eaLnBrk="1" latinLnBrk="0" hangingPunct="1">
        <a:spcBef>
          <a:spcPct val="20000"/>
        </a:spcBef>
        <a:buFont typeface="Arial"/>
        <a:buChar char="–"/>
        <a:defRPr sz="2664" kern="1200">
          <a:solidFill>
            <a:schemeClr val="tx1"/>
          </a:solidFill>
          <a:latin typeface="+mn-lt"/>
          <a:ea typeface="+mn-ea"/>
          <a:cs typeface="+mn-cs"/>
        </a:defRPr>
      </a:lvl4pPr>
      <a:lvl5pPr marL="2740663" indent="-304518" algn="l" defTabSz="609036" rtl="0" eaLnBrk="1" latinLnBrk="0" hangingPunct="1">
        <a:spcBef>
          <a:spcPct val="20000"/>
        </a:spcBef>
        <a:buFont typeface="Arial"/>
        <a:buChar char="»"/>
        <a:defRPr sz="2664" kern="1200">
          <a:solidFill>
            <a:schemeClr val="tx1"/>
          </a:solidFill>
          <a:latin typeface="+mn-lt"/>
          <a:ea typeface="+mn-ea"/>
          <a:cs typeface="+mn-cs"/>
        </a:defRPr>
      </a:lvl5pPr>
      <a:lvl6pPr marL="3349699" indent="-304518" algn="l" defTabSz="609036" rtl="0" eaLnBrk="1" latinLnBrk="0" hangingPunct="1">
        <a:spcBef>
          <a:spcPct val="20000"/>
        </a:spcBef>
        <a:buFont typeface="Arial"/>
        <a:buChar char="•"/>
        <a:defRPr sz="2664" kern="1200">
          <a:solidFill>
            <a:schemeClr val="tx1"/>
          </a:solidFill>
          <a:latin typeface="+mn-lt"/>
          <a:ea typeface="+mn-ea"/>
          <a:cs typeface="+mn-cs"/>
        </a:defRPr>
      </a:lvl6pPr>
      <a:lvl7pPr marL="3958735" indent="-304518" algn="l" defTabSz="609036" rtl="0" eaLnBrk="1" latinLnBrk="0" hangingPunct="1">
        <a:spcBef>
          <a:spcPct val="20000"/>
        </a:spcBef>
        <a:buFont typeface="Arial"/>
        <a:buChar char="•"/>
        <a:defRPr sz="2664" kern="1200">
          <a:solidFill>
            <a:schemeClr val="tx1"/>
          </a:solidFill>
          <a:latin typeface="+mn-lt"/>
          <a:ea typeface="+mn-ea"/>
          <a:cs typeface="+mn-cs"/>
        </a:defRPr>
      </a:lvl7pPr>
      <a:lvl8pPr marL="4567771" indent="-304518" algn="l" defTabSz="609036" rtl="0" eaLnBrk="1" latinLnBrk="0" hangingPunct="1">
        <a:spcBef>
          <a:spcPct val="20000"/>
        </a:spcBef>
        <a:buFont typeface="Arial"/>
        <a:buChar char="•"/>
        <a:defRPr sz="2664" kern="1200">
          <a:solidFill>
            <a:schemeClr val="tx1"/>
          </a:solidFill>
          <a:latin typeface="+mn-lt"/>
          <a:ea typeface="+mn-ea"/>
          <a:cs typeface="+mn-cs"/>
        </a:defRPr>
      </a:lvl8pPr>
      <a:lvl9pPr marL="5176807" indent="-304518" algn="l" defTabSz="609036"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9036" rtl="0" eaLnBrk="1" latinLnBrk="0" hangingPunct="1">
        <a:defRPr sz="2398" kern="1200">
          <a:solidFill>
            <a:schemeClr val="tx1"/>
          </a:solidFill>
          <a:latin typeface="+mn-lt"/>
          <a:ea typeface="+mn-ea"/>
          <a:cs typeface="+mn-cs"/>
        </a:defRPr>
      </a:lvl1pPr>
      <a:lvl2pPr marL="609036" algn="l" defTabSz="609036" rtl="0" eaLnBrk="1" latinLnBrk="0" hangingPunct="1">
        <a:defRPr sz="2398" kern="1200">
          <a:solidFill>
            <a:schemeClr val="tx1"/>
          </a:solidFill>
          <a:latin typeface="+mn-lt"/>
          <a:ea typeface="+mn-ea"/>
          <a:cs typeface="+mn-cs"/>
        </a:defRPr>
      </a:lvl2pPr>
      <a:lvl3pPr marL="1218072" algn="l" defTabSz="609036" rtl="0" eaLnBrk="1" latinLnBrk="0" hangingPunct="1">
        <a:defRPr sz="2398" kern="1200">
          <a:solidFill>
            <a:schemeClr val="tx1"/>
          </a:solidFill>
          <a:latin typeface="+mn-lt"/>
          <a:ea typeface="+mn-ea"/>
          <a:cs typeface="+mn-cs"/>
        </a:defRPr>
      </a:lvl3pPr>
      <a:lvl4pPr marL="1827108" algn="l" defTabSz="609036" rtl="0" eaLnBrk="1" latinLnBrk="0" hangingPunct="1">
        <a:defRPr sz="2398" kern="1200">
          <a:solidFill>
            <a:schemeClr val="tx1"/>
          </a:solidFill>
          <a:latin typeface="+mn-lt"/>
          <a:ea typeface="+mn-ea"/>
          <a:cs typeface="+mn-cs"/>
        </a:defRPr>
      </a:lvl4pPr>
      <a:lvl5pPr marL="2436144" algn="l" defTabSz="609036" rtl="0" eaLnBrk="1" latinLnBrk="0" hangingPunct="1">
        <a:defRPr sz="2398" kern="1200">
          <a:solidFill>
            <a:schemeClr val="tx1"/>
          </a:solidFill>
          <a:latin typeface="+mn-lt"/>
          <a:ea typeface="+mn-ea"/>
          <a:cs typeface="+mn-cs"/>
        </a:defRPr>
      </a:lvl5pPr>
      <a:lvl6pPr marL="3045181" algn="l" defTabSz="609036" rtl="0" eaLnBrk="1" latinLnBrk="0" hangingPunct="1">
        <a:defRPr sz="2398" kern="1200">
          <a:solidFill>
            <a:schemeClr val="tx1"/>
          </a:solidFill>
          <a:latin typeface="+mn-lt"/>
          <a:ea typeface="+mn-ea"/>
          <a:cs typeface="+mn-cs"/>
        </a:defRPr>
      </a:lvl6pPr>
      <a:lvl7pPr marL="3654217" algn="l" defTabSz="609036" rtl="0" eaLnBrk="1" latinLnBrk="0" hangingPunct="1">
        <a:defRPr sz="2398" kern="1200">
          <a:solidFill>
            <a:schemeClr val="tx1"/>
          </a:solidFill>
          <a:latin typeface="+mn-lt"/>
          <a:ea typeface="+mn-ea"/>
          <a:cs typeface="+mn-cs"/>
        </a:defRPr>
      </a:lvl7pPr>
      <a:lvl8pPr marL="4263253" algn="l" defTabSz="609036" rtl="0" eaLnBrk="1" latinLnBrk="0" hangingPunct="1">
        <a:defRPr sz="2398" kern="1200">
          <a:solidFill>
            <a:schemeClr val="tx1"/>
          </a:solidFill>
          <a:latin typeface="+mn-lt"/>
          <a:ea typeface="+mn-ea"/>
          <a:cs typeface="+mn-cs"/>
        </a:defRPr>
      </a:lvl8pPr>
      <a:lvl9pPr marL="4872289" algn="l" defTabSz="609036" rtl="0" eaLnBrk="1" latinLnBrk="0" hangingPunct="1">
        <a:defRPr sz="2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1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researchcommons.waikato.ac.nz/bitstream/handle/10289/2317/thesis.pdf?sequence=1&amp;isAllowed=y"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7/file/6449f44a102fde848669bdd9eb6b76fa-Paper.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lightgbm.readthedocs.io/en/latest/index.htm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36.xml"/><Relationship Id="rId5" Type="http://schemas.openxmlformats.org/officeDocument/2006/relationships/image" Target="../media/image20.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6.xml"/><Relationship Id="rId5" Type="http://schemas.openxmlformats.org/officeDocument/2006/relationships/image" Target="../media/image4.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641" y="-6344"/>
            <a:ext cx="12203282" cy="6864345"/>
          </a:xfrm>
          <a:prstGeom prst="rect">
            <a:avLst/>
          </a:prstGeom>
        </p:spPr>
      </p:pic>
      <p:pic>
        <p:nvPicPr>
          <p:cNvPr id="4"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1055" y="1356452"/>
            <a:ext cx="2409891" cy="648261"/>
          </a:xfrm>
          <a:prstGeom prst="rect">
            <a:avLst/>
          </a:prstGeom>
        </p:spPr>
      </p:pic>
      <p:pic>
        <p:nvPicPr>
          <p:cNvPr id="2" name="Picture 1" descr="fiap_elemento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9" y="0"/>
            <a:ext cx="12180722" cy="6851656"/>
          </a:xfrm>
          <a:prstGeom prst="rect">
            <a:avLst/>
          </a:prstGeom>
        </p:spPr>
      </p:pic>
    </p:spTree>
    <p:extLst>
      <p:ext uri="{BB962C8B-B14F-4D97-AF65-F5344CB8AC3E}">
        <p14:creationId xmlns:p14="http://schemas.microsoft.com/office/powerpoint/2010/main" val="297823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rtlCol="0">
            <a:spAutoFit/>
          </a:bodyPr>
          <a:lstStyle/>
          <a:p>
            <a:r>
              <a:rPr lang="pt-BR" sz="2398" dirty="0"/>
              <a:t>Passo 1: Faca uma predição inicial e calcule os resíduos</a:t>
            </a:r>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513211"/>
            <a:ext cx="10051290" cy="369332"/>
          </a:xfrm>
          <a:prstGeom prst="rect">
            <a:avLst/>
          </a:prstGeom>
          <a:noFill/>
        </p:spPr>
        <p:txBody>
          <a:bodyPr wrap="square" rtlCol="0">
            <a:spAutoFit/>
          </a:bodyPr>
          <a:lstStyle/>
          <a:p>
            <a:r>
              <a:rPr lang="pt-BR" dirty="0"/>
              <a:t>Essa predição pode ser qualquer valor. Vamos adotar o valor médio das variáveis que queremos predizer:</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2993CB9-668F-5CDA-2A8C-99901F9C2E6F}"/>
                  </a:ext>
                </a:extLst>
              </p:cNvPr>
              <p:cNvSpPr txBox="1"/>
              <p:nvPr/>
            </p:nvSpPr>
            <p:spPr>
              <a:xfrm>
                <a:off x="3131617" y="2385068"/>
                <a:ext cx="3048912"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50+70+80+65+85</m:t>
                          </m:r>
                          <m:r>
                            <m:rPr>
                              <m:nor/>
                            </m:rPr>
                            <a:rPr lang="pt-BR" dirty="0"/>
                            <m:t> </m:t>
                          </m:r>
                        </m:num>
                        <m:den>
                          <m:r>
                            <a:rPr lang="pt-BR" b="0" i="1" smtClean="0">
                              <a:latin typeface="Cambria Math" panose="02040503050406030204" pitchFamily="18" charset="0"/>
                            </a:rPr>
                            <m:t>5</m:t>
                          </m:r>
                        </m:den>
                      </m:f>
                      <m:r>
                        <a:rPr lang="pt-BR" b="0" i="1" smtClean="0">
                          <a:latin typeface="Cambria Math" panose="02040503050406030204" pitchFamily="18" charset="0"/>
                        </a:rPr>
                        <m:t>=70</m:t>
                      </m:r>
                    </m:oMath>
                  </m:oMathPara>
                </a14:m>
                <a:endParaRPr lang="pt-BR" dirty="0"/>
              </a:p>
            </p:txBody>
          </p:sp>
        </mc:Choice>
        <mc:Fallback xmlns="">
          <p:sp>
            <p:nvSpPr>
              <p:cNvPr id="6" name="CaixaDeTexto 5">
                <a:extLst>
                  <a:ext uri="{FF2B5EF4-FFF2-40B4-BE49-F238E27FC236}">
                    <a16:creationId xmlns:a16="http://schemas.microsoft.com/office/drawing/2014/main" id="{12993CB9-668F-5CDA-2A8C-99901F9C2E6F}"/>
                  </a:ext>
                </a:extLst>
              </p:cNvPr>
              <p:cNvSpPr txBox="1">
                <a:spLocks noRot="1" noChangeAspect="1" noMove="1" noResize="1" noEditPoints="1" noAdjustHandles="1" noChangeArrowheads="1" noChangeShapeType="1" noTextEdit="1"/>
              </p:cNvSpPr>
              <p:nvPr/>
            </p:nvSpPr>
            <p:spPr>
              <a:xfrm>
                <a:off x="3131617" y="2385068"/>
                <a:ext cx="3048912" cy="526041"/>
              </a:xfrm>
              <a:prstGeom prst="rect">
                <a:avLst/>
              </a:prstGeom>
              <a:blipFill>
                <a:blip r:embed="rId5"/>
                <a:stretch>
                  <a:fillRect l="-1660" t="-13953" r="-1245" b="-13953"/>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9F77B26A-78D2-DBAA-3714-1551D63B9022}"/>
              </a:ext>
            </a:extLst>
          </p:cNvPr>
          <p:cNvSpPr txBox="1"/>
          <p:nvPr/>
        </p:nvSpPr>
        <p:spPr>
          <a:xfrm>
            <a:off x="812653" y="3321300"/>
            <a:ext cx="9375219" cy="400110"/>
          </a:xfrm>
          <a:prstGeom prst="rect">
            <a:avLst/>
          </a:prstGeom>
          <a:noFill/>
        </p:spPr>
        <p:txBody>
          <a:bodyPr wrap="square" lIns="91440" tIns="45720" rIns="91440" bIns="45720" rtlCol="0" anchor="t">
            <a:spAutoFit/>
          </a:bodyPr>
          <a:lstStyle/>
          <a:p>
            <a:r>
              <a:rPr lang="pt-BR" sz="2000" dirty="0"/>
              <a:t>Podemos calcular os resíduos usando o MSE: </a:t>
            </a:r>
          </a:p>
        </p:txBody>
      </p:sp>
      <mc:AlternateContent xmlns:mc="http://schemas.openxmlformats.org/markup-compatibility/2006">
        <mc:Choice xmlns:a14="http://schemas.microsoft.com/office/drawing/2010/main" Requires="a14">
          <p:sp>
            <p:nvSpPr>
              <p:cNvPr id="2" name="CaixaDeTexto 1">
                <a:extLst>
                  <a:ext uri="{FF2B5EF4-FFF2-40B4-BE49-F238E27FC236}">
                    <a16:creationId xmlns:a16="http://schemas.microsoft.com/office/drawing/2014/main" id="{54E49C94-B6C9-8CAA-3639-41BEF9540243}"/>
                  </a:ext>
                </a:extLst>
              </p:cNvPr>
              <p:cNvSpPr txBox="1"/>
              <p:nvPr/>
            </p:nvSpPr>
            <p:spPr>
              <a:xfrm>
                <a:off x="3131617" y="4470990"/>
                <a:ext cx="2386679"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𝑀𝑆𝐸</m:t>
                      </m:r>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𝑛</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𝑛</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𝑖</m:t>
                                      </m:r>
                                    </m:sub>
                                  </m:sSub>
                                </m:e>
                              </m:d>
                            </m:e>
                            <m:sup>
                              <m:r>
                                <a:rPr lang="pt-BR" b="0" i="1" smtClean="0">
                                  <a:latin typeface="Cambria Math" panose="02040503050406030204" pitchFamily="18" charset="0"/>
                                </a:rPr>
                                <m:t>2</m:t>
                              </m:r>
                            </m:sup>
                          </m:sSup>
                        </m:e>
                      </m:nary>
                    </m:oMath>
                  </m:oMathPara>
                </a14:m>
                <a:endParaRPr lang="pt-BR" dirty="0"/>
              </a:p>
            </p:txBody>
          </p:sp>
        </mc:Choice>
        <mc:Fallback>
          <p:sp>
            <p:nvSpPr>
              <p:cNvPr id="2" name="CaixaDeTexto 1">
                <a:extLst>
                  <a:ext uri="{FF2B5EF4-FFF2-40B4-BE49-F238E27FC236}">
                    <a16:creationId xmlns:a16="http://schemas.microsoft.com/office/drawing/2014/main" id="{54E49C94-B6C9-8CAA-3639-41BEF9540243}"/>
                  </a:ext>
                </a:extLst>
              </p:cNvPr>
              <p:cNvSpPr txBox="1">
                <a:spLocks noRot="1" noChangeAspect="1" noMove="1" noResize="1" noEditPoints="1" noAdjustHandles="1" noChangeArrowheads="1" noChangeShapeType="1" noTextEdit="1"/>
              </p:cNvSpPr>
              <p:nvPr/>
            </p:nvSpPr>
            <p:spPr>
              <a:xfrm>
                <a:off x="3131617" y="4470990"/>
                <a:ext cx="2386679" cy="756233"/>
              </a:xfrm>
              <a:prstGeom prst="rect">
                <a:avLst/>
              </a:prstGeom>
              <a:blipFill>
                <a:blip r:embed="rId6"/>
                <a:stretch>
                  <a:fillRect l="-529" t="-116393" b="-177049"/>
                </a:stretch>
              </a:blipFill>
            </p:spPr>
            <p:txBody>
              <a:bodyPr/>
              <a:lstStyle/>
              <a:p>
                <a:r>
                  <a:rPr lang="pt-BR">
                    <a:noFill/>
                  </a:rPr>
                  <a:t> </a:t>
                </a:r>
              </a:p>
            </p:txBody>
          </p:sp>
        </mc:Fallback>
      </mc:AlternateContent>
    </p:spTree>
    <p:extLst>
      <p:ext uri="{BB962C8B-B14F-4D97-AF65-F5344CB8AC3E}">
        <p14:creationId xmlns:p14="http://schemas.microsoft.com/office/powerpoint/2010/main" val="109267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rtlCol="0">
            <a:spAutoFit/>
          </a:bodyPr>
          <a:lstStyle/>
          <a:p>
            <a:r>
              <a:rPr lang="pt-BR" sz="2398" dirty="0"/>
              <a:t>Inserindo o valor dos resíduos</a:t>
            </a:r>
          </a:p>
        </p:txBody>
      </p:sp>
      <p:graphicFrame>
        <p:nvGraphicFramePr>
          <p:cNvPr id="3" name="Tabela 3">
            <a:extLst>
              <a:ext uri="{FF2B5EF4-FFF2-40B4-BE49-F238E27FC236}">
                <a16:creationId xmlns:a16="http://schemas.microsoft.com/office/drawing/2014/main" id="{30F9F0CE-71E6-09D7-92C7-7E97255F7D7F}"/>
              </a:ext>
            </a:extLst>
          </p:cNvPr>
          <p:cNvGraphicFramePr>
            <a:graphicFrameLocks noGrp="1"/>
          </p:cNvGraphicFramePr>
          <p:nvPr>
            <p:extLst>
              <p:ext uri="{D42A27DB-BD31-4B8C-83A1-F6EECF244321}">
                <p14:modId xmlns:p14="http://schemas.microsoft.com/office/powerpoint/2010/main" val="1341824798"/>
              </p:ext>
            </p:extLst>
          </p:nvPr>
        </p:nvGraphicFramePr>
        <p:xfrm>
          <a:off x="2300165" y="2621294"/>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783022614"/>
                    </a:ext>
                  </a:extLst>
                </a:gridCol>
                <a:gridCol w="2032000">
                  <a:extLst>
                    <a:ext uri="{9D8B030D-6E8A-4147-A177-3AD203B41FA5}">
                      <a16:colId xmlns:a16="http://schemas.microsoft.com/office/drawing/2014/main" val="3683218599"/>
                    </a:ext>
                  </a:extLst>
                </a:gridCol>
                <a:gridCol w="2032000">
                  <a:extLst>
                    <a:ext uri="{9D8B030D-6E8A-4147-A177-3AD203B41FA5}">
                      <a16:colId xmlns:a16="http://schemas.microsoft.com/office/drawing/2014/main" val="3375696434"/>
                    </a:ext>
                  </a:extLst>
                </a:gridCol>
                <a:gridCol w="2032000">
                  <a:extLst>
                    <a:ext uri="{9D8B030D-6E8A-4147-A177-3AD203B41FA5}">
                      <a16:colId xmlns:a16="http://schemas.microsoft.com/office/drawing/2014/main" val="483025790"/>
                    </a:ext>
                  </a:extLst>
                </a:gridCol>
              </a:tblGrid>
              <a:tr h="370840">
                <a:tc>
                  <a:txBody>
                    <a:bodyPr/>
                    <a:lstStyle/>
                    <a:p>
                      <a:pPr algn="ctr"/>
                      <a:r>
                        <a:rPr lang="pt-BR" dirty="0"/>
                        <a:t>Idade</a:t>
                      </a:r>
                    </a:p>
                  </a:txBody>
                  <a:tcPr/>
                </a:tc>
                <a:tc>
                  <a:txBody>
                    <a:bodyPr/>
                    <a:lstStyle/>
                    <a:p>
                      <a:pPr algn="ctr"/>
                      <a:r>
                        <a:rPr lang="pt-BR" dirty="0"/>
                        <a:t>Mestrado?</a:t>
                      </a:r>
                    </a:p>
                  </a:txBody>
                  <a:tcPr/>
                </a:tc>
                <a:tc>
                  <a:txBody>
                    <a:bodyPr/>
                    <a:lstStyle/>
                    <a:p>
                      <a:pPr algn="ctr"/>
                      <a:r>
                        <a:rPr lang="pt-BR" dirty="0"/>
                        <a:t>Salário</a:t>
                      </a:r>
                    </a:p>
                  </a:txBody>
                  <a:tcPr/>
                </a:tc>
                <a:tc>
                  <a:txBody>
                    <a:bodyPr/>
                    <a:lstStyle/>
                    <a:p>
                      <a:pPr algn="ctr"/>
                      <a:r>
                        <a:rPr lang="pt-BR" dirty="0" err="1"/>
                        <a:t>Residuals</a:t>
                      </a:r>
                      <a:endParaRPr lang="pt-BR" dirty="0"/>
                    </a:p>
                  </a:txBody>
                  <a:tcPr>
                    <a:solidFill>
                      <a:schemeClr val="accent2"/>
                    </a:solidFill>
                  </a:tcPr>
                </a:tc>
                <a:extLst>
                  <a:ext uri="{0D108BD9-81ED-4DB2-BD59-A6C34878D82A}">
                    <a16:rowId xmlns:a16="http://schemas.microsoft.com/office/drawing/2014/main" val="884570546"/>
                  </a:ext>
                </a:extLst>
              </a:tr>
              <a:tr h="370840">
                <a:tc>
                  <a:txBody>
                    <a:bodyPr/>
                    <a:lstStyle/>
                    <a:p>
                      <a:pPr algn="ctr"/>
                      <a:r>
                        <a:rPr lang="pt-BR" dirty="0"/>
                        <a:t>23</a:t>
                      </a:r>
                    </a:p>
                  </a:txBody>
                  <a:tcPr/>
                </a:tc>
                <a:tc>
                  <a:txBody>
                    <a:bodyPr/>
                    <a:lstStyle/>
                    <a:p>
                      <a:pPr algn="ctr"/>
                      <a:r>
                        <a:rPr lang="pt-BR" dirty="0"/>
                        <a:t>Não</a:t>
                      </a:r>
                    </a:p>
                  </a:txBody>
                  <a:tcPr/>
                </a:tc>
                <a:tc>
                  <a:txBody>
                    <a:bodyPr/>
                    <a:lstStyle/>
                    <a:p>
                      <a:pPr algn="ctr"/>
                      <a:r>
                        <a:rPr lang="pt-BR" dirty="0"/>
                        <a:t>50</a:t>
                      </a:r>
                    </a:p>
                  </a:txBody>
                  <a:tcPr/>
                </a:tc>
                <a:tc>
                  <a:txBody>
                    <a:bodyPr/>
                    <a:lstStyle/>
                    <a:p>
                      <a:pPr algn="ctr"/>
                      <a:r>
                        <a:rPr lang="pt-BR" dirty="0"/>
                        <a:t>-20</a:t>
                      </a:r>
                    </a:p>
                  </a:txBody>
                  <a:tcPr>
                    <a:solidFill>
                      <a:schemeClr val="accent2"/>
                    </a:solidFill>
                  </a:tcPr>
                </a:tc>
                <a:extLst>
                  <a:ext uri="{0D108BD9-81ED-4DB2-BD59-A6C34878D82A}">
                    <a16:rowId xmlns:a16="http://schemas.microsoft.com/office/drawing/2014/main" val="266896463"/>
                  </a:ext>
                </a:extLst>
              </a:tr>
              <a:tr h="370840">
                <a:tc>
                  <a:txBody>
                    <a:bodyPr/>
                    <a:lstStyle/>
                    <a:p>
                      <a:pPr algn="ctr"/>
                      <a:r>
                        <a:rPr lang="pt-BR" dirty="0"/>
                        <a:t>24</a:t>
                      </a:r>
                    </a:p>
                  </a:txBody>
                  <a:tcPr/>
                </a:tc>
                <a:tc>
                  <a:txBody>
                    <a:bodyPr/>
                    <a:lstStyle/>
                    <a:p>
                      <a:pPr algn="ctr"/>
                      <a:r>
                        <a:rPr lang="pt-BR" dirty="0"/>
                        <a:t>sim</a:t>
                      </a:r>
                    </a:p>
                  </a:txBody>
                  <a:tcPr/>
                </a:tc>
                <a:tc>
                  <a:txBody>
                    <a:bodyPr/>
                    <a:lstStyle/>
                    <a:p>
                      <a:pPr algn="ctr"/>
                      <a:r>
                        <a:rPr lang="pt-BR" dirty="0"/>
                        <a:t>70</a:t>
                      </a:r>
                    </a:p>
                  </a:txBody>
                  <a:tcPr/>
                </a:tc>
                <a:tc>
                  <a:txBody>
                    <a:bodyPr/>
                    <a:lstStyle/>
                    <a:p>
                      <a:pPr algn="ctr"/>
                      <a:r>
                        <a:rPr lang="pt-BR" dirty="0"/>
                        <a:t>0</a:t>
                      </a:r>
                    </a:p>
                  </a:txBody>
                  <a:tcPr>
                    <a:solidFill>
                      <a:schemeClr val="accent2"/>
                    </a:solidFill>
                  </a:tcPr>
                </a:tc>
                <a:extLst>
                  <a:ext uri="{0D108BD9-81ED-4DB2-BD59-A6C34878D82A}">
                    <a16:rowId xmlns:a16="http://schemas.microsoft.com/office/drawing/2014/main" val="151225072"/>
                  </a:ext>
                </a:extLst>
              </a:tr>
              <a:tr h="370840">
                <a:tc>
                  <a:txBody>
                    <a:bodyPr/>
                    <a:lstStyle/>
                    <a:p>
                      <a:pPr algn="ctr"/>
                      <a:r>
                        <a:rPr lang="pt-BR" dirty="0"/>
                        <a:t>26</a:t>
                      </a:r>
                    </a:p>
                  </a:txBody>
                  <a:tcPr/>
                </a:tc>
                <a:tc>
                  <a:txBody>
                    <a:bodyPr/>
                    <a:lstStyle/>
                    <a:p>
                      <a:pPr algn="ctr"/>
                      <a:r>
                        <a:rPr lang="pt-BR" dirty="0"/>
                        <a:t>Sim</a:t>
                      </a:r>
                    </a:p>
                  </a:txBody>
                  <a:tcPr/>
                </a:tc>
                <a:tc>
                  <a:txBody>
                    <a:bodyPr/>
                    <a:lstStyle/>
                    <a:p>
                      <a:pPr algn="ctr"/>
                      <a:r>
                        <a:rPr lang="pt-BR" dirty="0"/>
                        <a:t>80</a:t>
                      </a:r>
                    </a:p>
                  </a:txBody>
                  <a:tcPr/>
                </a:tc>
                <a:tc>
                  <a:txBody>
                    <a:bodyPr/>
                    <a:lstStyle/>
                    <a:p>
                      <a:pPr algn="ctr"/>
                      <a:r>
                        <a:rPr lang="pt-BR" dirty="0"/>
                        <a:t>10</a:t>
                      </a:r>
                    </a:p>
                  </a:txBody>
                  <a:tcPr>
                    <a:solidFill>
                      <a:schemeClr val="accent2"/>
                    </a:solidFill>
                  </a:tcPr>
                </a:tc>
                <a:extLst>
                  <a:ext uri="{0D108BD9-81ED-4DB2-BD59-A6C34878D82A}">
                    <a16:rowId xmlns:a16="http://schemas.microsoft.com/office/drawing/2014/main" val="1780128406"/>
                  </a:ext>
                </a:extLst>
              </a:tr>
              <a:tr h="370840">
                <a:tc>
                  <a:txBody>
                    <a:bodyPr/>
                    <a:lstStyle/>
                    <a:p>
                      <a:pPr algn="ctr"/>
                      <a:r>
                        <a:rPr lang="pt-BR" dirty="0"/>
                        <a:t>26</a:t>
                      </a:r>
                    </a:p>
                  </a:txBody>
                  <a:tcPr/>
                </a:tc>
                <a:tc>
                  <a:txBody>
                    <a:bodyPr/>
                    <a:lstStyle/>
                    <a:p>
                      <a:pPr algn="ctr"/>
                      <a:r>
                        <a:rPr lang="pt-BR" dirty="0"/>
                        <a:t>Não</a:t>
                      </a:r>
                    </a:p>
                  </a:txBody>
                  <a:tcPr/>
                </a:tc>
                <a:tc>
                  <a:txBody>
                    <a:bodyPr/>
                    <a:lstStyle/>
                    <a:p>
                      <a:pPr algn="ctr"/>
                      <a:r>
                        <a:rPr lang="pt-BR" dirty="0"/>
                        <a:t>65</a:t>
                      </a:r>
                    </a:p>
                  </a:txBody>
                  <a:tcPr/>
                </a:tc>
                <a:tc>
                  <a:txBody>
                    <a:bodyPr/>
                    <a:lstStyle/>
                    <a:p>
                      <a:pPr algn="ctr"/>
                      <a:r>
                        <a:rPr lang="pt-BR" dirty="0"/>
                        <a:t>-5</a:t>
                      </a:r>
                    </a:p>
                  </a:txBody>
                  <a:tcPr>
                    <a:solidFill>
                      <a:schemeClr val="accent2"/>
                    </a:solidFill>
                  </a:tcPr>
                </a:tc>
                <a:extLst>
                  <a:ext uri="{0D108BD9-81ED-4DB2-BD59-A6C34878D82A}">
                    <a16:rowId xmlns:a16="http://schemas.microsoft.com/office/drawing/2014/main" val="2076407525"/>
                  </a:ext>
                </a:extLst>
              </a:tr>
              <a:tr h="370840">
                <a:tc>
                  <a:txBody>
                    <a:bodyPr/>
                    <a:lstStyle/>
                    <a:p>
                      <a:pPr algn="ctr"/>
                      <a:r>
                        <a:rPr lang="pt-BR" dirty="0"/>
                        <a:t>27</a:t>
                      </a:r>
                    </a:p>
                  </a:txBody>
                  <a:tcPr/>
                </a:tc>
                <a:tc>
                  <a:txBody>
                    <a:bodyPr/>
                    <a:lstStyle/>
                    <a:p>
                      <a:pPr algn="ctr"/>
                      <a:r>
                        <a:rPr lang="pt-BR" dirty="0"/>
                        <a:t>Sim</a:t>
                      </a:r>
                    </a:p>
                  </a:txBody>
                  <a:tcPr/>
                </a:tc>
                <a:tc>
                  <a:txBody>
                    <a:bodyPr/>
                    <a:lstStyle/>
                    <a:p>
                      <a:pPr algn="ctr"/>
                      <a:r>
                        <a:rPr lang="pt-BR" dirty="0"/>
                        <a:t>85</a:t>
                      </a:r>
                    </a:p>
                  </a:txBody>
                  <a:tcPr/>
                </a:tc>
                <a:tc>
                  <a:txBody>
                    <a:bodyPr/>
                    <a:lstStyle/>
                    <a:p>
                      <a:pPr algn="ctr"/>
                      <a:r>
                        <a:rPr lang="pt-BR" dirty="0"/>
                        <a:t>15</a:t>
                      </a:r>
                    </a:p>
                  </a:txBody>
                  <a:tcPr>
                    <a:solidFill>
                      <a:schemeClr val="accent2"/>
                    </a:solidFill>
                  </a:tcPr>
                </a:tc>
                <a:extLst>
                  <a:ext uri="{0D108BD9-81ED-4DB2-BD59-A6C34878D82A}">
                    <a16:rowId xmlns:a16="http://schemas.microsoft.com/office/drawing/2014/main" val="4208423216"/>
                  </a:ext>
                </a:extLst>
              </a:tr>
            </a:tbl>
          </a:graphicData>
        </a:graphic>
      </p:graphicFrame>
      <p:sp>
        <p:nvSpPr>
          <p:cNvPr id="2" name="CaixaDeTexto 1">
            <a:extLst>
              <a:ext uri="{FF2B5EF4-FFF2-40B4-BE49-F238E27FC236}">
                <a16:creationId xmlns:a16="http://schemas.microsoft.com/office/drawing/2014/main" id="{085DD096-792B-C734-FFFE-25E9EC674D3D}"/>
              </a:ext>
            </a:extLst>
          </p:cNvPr>
          <p:cNvSpPr txBox="1"/>
          <p:nvPr/>
        </p:nvSpPr>
        <p:spPr>
          <a:xfrm>
            <a:off x="2300165" y="5518298"/>
            <a:ext cx="2158409" cy="382772"/>
          </a:xfrm>
          <a:prstGeom prst="rect">
            <a:avLst/>
          </a:prstGeom>
          <a:noFill/>
        </p:spPr>
        <p:txBody>
          <a:bodyPr wrap="square" rtlCol="0">
            <a:spAutoFit/>
          </a:bodyPr>
          <a:lstStyle/>
          <a:p>
            <a:r>
              <a:rPr lang="pt-BR" dirty="0"/>
              <a:t>MSE = 150</a:t>
            </a:r>
          </a:p>
        </p:txBody>
      </p:sp>
    </p:spTree>
    <p:extLst>
      <p:ext uri="{BB962C8B-B14F-4D97-AF65-F5344CB8AC3E}">
        <p14:creationId xmlns:p14="http://schemas.microsoft.com/office/powerpoint/2010/main" val="16647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2: Cresça uma árvore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1569660"/>
          </a:xfrm>
          <a:prstGeom prst="rect">
            <a:avLst/>
          </a:prstGeom>
          <a:noFill/>
        </p:spPr>
        <p:txBody>
          <a:bodyPr wrap="square" lIns="91440" tIns="45720" rIns="91440" bIns="45720" rtlCol="0" anchor="t">
            <a:spAutoFit/>
          </a:bodyPr>
          <a:lstStyle/>
          <a:p>
            <a:r>
              <a:rPr lang="pt-BR" sz="1600" dirty="0" err="1">
                <a:cs typeface="Calibri"/>
              </a:rPr>
              <a:t>LightGBM</a:t>
            </a:r>
            <a:r>
              <a:rPr lang="pt-BR" sz="1600" dirty="0">
                <a:cs typeface="Calibri"/>
              </a:rPr>
              <a:t> cresce as árvores de uma maneira diferentes que o </a:t>
            </a:r>
            <a:r>
              <a:rPr lang="pt-BR" sz="1600" dirty="0" err="1">
                <a:cs typeface="Calibri"/>
              </a:rPr>
              <a:t>XGBoost</a:t>
            </a:r>
            <a:r>
              <a:rPr lang="pt-BR" sz="1600" dirty="0">
                <a:cs typeface="Calibri"/>
              </a:rPr>
              <a:t>. Enquanto este usa </a:t>
            </a:r>
            <a:r>
              <a:rPr lang="pt-BR" sz="1600" dirty="0" err="1">
                <a:cs typeface="Calibri"/>
              </a:rPr>
              <a:t>level-wise</a:t>
            </a:r>
            <a:r>
              <a:rPr lang="pt-BR" sz="1600" dirty="0">
                <a:cs typeface="Calibri"/>
              </a:rPr>
              <a:t>, </a:t>
            </a:r>
            <a:r>
              <a:rPr lang="pt-BR" sz="1600" dirty="0" err="1">
                <a:cs typeface="Calibri"/>
              </a:rPr>
              <a:t>LightGBM</a:t>
            </a:r>
            <a:r>
              <a:rPr lang="pt-BR" sz="1600" dirty="0">
                <a:cs typeface="Calibri"/>
              </a:rPr>
              <a:t> a técnica </a:t>
            </a:r>
            <a:r>
              <a:rPr lang="pt-BR" sz="1600" dirty="0" err="1">
                <a:cs typeface="Calibri"/>
              </a:rPr>
              <a:t>leaf-wise</a:t>
            </a:r>
            <a:r>
              <a:rPr lang="pt-BR" sz="1600" dirty="0">
                <a:cs typeface="Calibri"/>
              </a:rPr>
              <a:t>. A diferença está na ordem em que as árvores crescem, mas caso a árvore seja crescida completamente, ambas as abordagens resultarão na mesma árvore. Entretanto, como usualmente não crescemos uma árvore até sua profundidade máxima, a ordem importa. </a:t>
            </a:r>
          </a:p>
          <a:p>
            <a:endParaRPr lang="pt-BR" sz="1600" dirty="0">
              <a:cs typeface="Calibri"/>
            </a:endParaRPr>
          </a:p>
          <a:p>
            <a:r>
              <a:rPr lang="pt-BR" sz="1600" dirty="0">
                <a:cs typeface="Calibri"/>
              </a:rPr>
              <a:t>A imagem abaixo apresenta um comparativo das duas abordagens:</a:t>
            </a:r>
          </a:p>
        </p:txBody>
      </p:sp>
      <p:pic>
        <p:nvPicPr>
          <p:cNvPr id="3" name="Imagem 2">
            <a:extLst>
              <a:ext uri="{FF2B5EF4-FFF2-40B4-BE49-F238E27FC236}">
                <a16:creationId xmlns:a16="http://schemas.microsoft.com/office/drawing/2014/main" id="{A35BC966-F15C-2E0C-01CD-350454168246}"/>
              </a:ext>
            </a:extLst>
          </p:cNvPr>
          <p:cNvPicPr>
            <a:picLocks noChangeAspect="1"/>
          </p:cNvPicPr>
          <p:nvPr/>
        </p:nvPicPr>
        <p:blipFill>
          <a:blip r:embed="rId3"/>
          <a:stretch>
            <a:fillRect/>
          </a:stretch>
        </p:blipFill>
        <p:spPr>
          <a:xfrm>
            <a:off x="812653" y="3095371"/>
            <a:ext cx="4873498" cy="1915789"/>
          </a:xfrm>
          <a:prstGeom prst="rect">
            <a:avLst/>
          </a:prstGeom>
        </p:spPr>
      </p:pic>
      <p:pic>
        <p:nvPicPr>
          <p:cNvPr id="6" name="Imagem 5">
            <a:extLst>
              <a:ext uri="{FF2B5EF4-FFF2-40B4-BE49-F238E27FC236}">
                <a16:creationId xmlns:a16="http://schemas.microsoft.com/office/drawing/2014/main" id="{014AC509-3B4A-5064-63F9-4AFDE77CB8B0}"/>
              </a:ext>
            </a:extLst>
          </p:cNvPr>
          <p:cNvPicPr>
            <a:picLocks noChangeAspect="1"/>
          </p:cNvPicPr>
          <p:nvPr/>
        </p:nvPicPr>
        <p:blipFill>
          <a:blip r:embed="rId4"/>
          <a:stretch>
            <a:fillRect/>
          </a:stretch>
        </p:blipFill>
        <p:spPr>
          <a:xfrm>
            <a:off x="6318029" y="4849744"/>
            <a:ext cx="5690860" cy="1816871"/>
          </a:xfrm>
          <a:prstGeom prst="rect">
            <a:avLst/>
          </a:prstGeom>
        </p:spPr>
      </p:pic>
    </p:spTree>
    <p:extLst>
      <p:ext uri="{BB962C8B-B14F-4D97-AF65-F5344CB8AC3E}">
        <p14:creationId xmlns:p14="http://schemas.microsoft.com/office/powerpoint/2010/main" val="224215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2: Cresça uma árvore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416320"/>
          </a:xfrm>
          <a:prstGeom prst="rect">
            <a:avLst/>
          </a:prstGeom>
          <a:noFill/>
        </p:spPr>
        <p:txBody>
          <a:bodyPr wrap="square" lIns="91440" tIns="45720" rIns="91440" bIns="45720" rtlCol="0" anchor="t">
            <a:spAutoFit/>
          </a:bodyPr>
          <a:lstStyle/>
          <a:p>
            <a:r>
              <a:rPr lang="pt-BR" dirty="0">
                <a:cs typeface="Calibri"/>
              </a:rPr>
              <a:t>Visto que a abordagem </a:t>
            </a:r>
            <a:r>
              <a:rPr lang="pt-BR" dirty="0" err="1">
                <a:cs typeface="Calibri"/>
              </a:rPr>
              <a:t>leaf-wise</a:t>
            </a:r>
            <a:r>
              <a:rPr lang="pt-BR" dirty="0">
                <a:cs typeface="Calibri"/>
              </a:rPr>
              <a:t> escolhe o split baseado em sua contribuição para a </a:t>
            </a:r>
            <a:r>
              <a:rPr lang="pt-BR" dirty="0" err="1">
                <a:cs typeface="Calibri"/>
              </a:rPr>
              <a:t>loss</a:t>
            </a:r>
            <a:r>
              <a:rPr lang="pt-BR" dirty="0">
                <a:cs typeface="Calibri"/>
              </a:rPr>
              <a:t> global e não apenas a </a:t>
            </a:r>
            <a:r>
              <a:rPr lang="pt-BR" dirty="0" err="1">
                <a:cs typeface="Calibri"/>
              </a:rPr>
              <a:t>loss</a:t>
            </a:r>
            <a:r>
              <a:rPr lang="pt-BR" dirty="0">
                <a:cs typeface="Calibri"/>
              </a:rPr>
              <a:t> num particular galho, ela irá, geralmente, aprender árvores de erros menores quando comparada à abordagem </a:t>
            </a:r>
            <a:r>
              <a:rPr lang="pt-BR" dirty="0" err="1">
                <a:cs typeface="Calibri"/>
              </a:rPr>
              <a:t>level-wise</a:t>
            </a:r>
            <a:r>
              <a:rPr lang="pt-BR" dirty="0">
                <a:cs typeface="Calibri"/>
              </a:rPr>
              <a:t>. A abordagem </a:t>
            </a:r>
            <a:r>
              <a:rPr lang="pt-BR" dirty="0" err="1">
                <a:cs typeface="Calibri"/>
              </a:rPr>
              <a:t>leaf-wise</a:t>
            </a:r>
            <a:r>
              <a:rPr lang="pt-BR" dirty="0">
                <a:cs typeface="Calibri"/>
              </a:rPr>
              <a:t> foi descrita em detalhes na tese de dissertação de </a:t>
            </a:r>
            <a:r>
              <a:rPr lang="pt-BR" dirty="0" err="1">
                <a:cs typeface="Calibri"/>
              </a:rPr>
              <a:t>Haijan</a:t>
            </a:r>
            <a:r>
              <a:rPr lang="pt-BR" dirty="0">
                <a:cs typeface="Calibri"/>
              </a:rPr>
              <a:t> Shi (</a:t>
            </a:r>
            <a:r>
              <a:rPr lang="pt-BR" dirty="0">
                <a:cs typeface="Calibri"/>
                <a:hlinkClick r:id="rId3"/>
              </a:rPr>
              <a:t>link</a:t>
            </a:r>
            <a:r>
              <a:rPr lang="pt-BR" dirty="0">
                <a:cs typeface="Calibri"/>
              </a:rPr>
              <a:t>). Resumidamente, temos:</a:t>
            </a:r>
          </a:p>
          <a:p>
            <a:endParaRPr lang="pt-BR" dirty="0">
              <a:cs typeface="Calibri"/>
            </a:endParaRPr>
          </a:p>
          <a:p>
            <a:r>
              <a:rPr lang="pt-BR" dirty="0">
                <a:cs typeface="Calibri"/>
              </a:rPr>
              <a:t>“A ideia básica de como uma árvore </a:t>
            </a:r>
            <a:r>
              <a:rPr lang="pt-BR" dirty="0" err="1">
                <a:cs typeface="Calibri"/>
              </a:rPr>
              <a:t>leaf-wise</a:t>
            </a:r>
            <a:r>
              <a:rPr lang="pt-BR" dirty="0">
                <a:cs typeface="Calibri"/>
              </a:rPr>
              <a:t> é construída é a seguinte. Primeiro, selecione um atributo para colocar no nó raiz e faça algumas ramificações para esse atributo com base em alguns critérios. Em seguida, divida as instâncias de treinamento em subconjuntos, um para cada ramificação que se estende do nó raiz. Nesta tese apenas árvores de decisão binárias são consideradas e, portanto, o número de ramos é exatamente dois. Em seguida, esta etapa é repetida para um ramo escolhido, usando apenas as instâncias que realmente o alcançam. Em cada etapa, escolhemos o “melhor” subconjunto entre todos os subconjuntos disponíveis para expansões. Este processo de construção continua até que todos os nós sejam puros ou um número específico de expansões seja alcançado.”</a:t>
            </a:r>
          </a:p>
        </p:txBody>
      </p:sp>
      <p:sp>
        <p:nvSpPr>
          <p:cNvPr id="2" name="CaixaDeTexto 1">
            <a:extLst>
              <a:ext uri="{FF2B5EF4-FFF2-40B4-BE49-F238E27FC236}">
                <a16:creationId xmlns:a16="http://schemas.microsoft.com/office/drawing/2014/main" id="{AA38C363-BCD7-BBD5-4628-6CE35D18A84B}"/>
              </a:ext>
            </a:extLst>
          </p:cNvPr>
          <p:cNvSpPr txBox="1"/>
          <p:nvPr/>
        </p:nvSpPr>
        <p:spPr>
          <a:xfrm>
            <a:off x="971626" y="5348177"/>
            <a:ext cx="10298886" cy="369332"/>
          </a:xfrm>
          <a:prstGeom prst="rect">
            <a:avLst/>
          </a:prstGeom>
          <a:noFill/>
        </p:spPr>
        <p:txBody>
          <a:bodyPr wrap="square" rtlCol="0">
            <a:spAutoFit/>
          </a:bodyPr>
          <a:lstStyle/>
          <a:p>
            <a:r>
              <a:rPr lang="pt-BR" dirty="0"/>
              <a:t>Vamos entender como crescer uma árvore usando a abordagem </a:t>
            </a:r>
            <a:r>
              <a:rPr lang="pt-BR" dirty="0" err="1"/>
              <a:t>leaf-wise</a:t>
            </a:r>
            <a:endParaRPr lang="pt-BR" dirty="0"/>
          </a:p>
        </p:txBody>
      </p:sp>
    </p:spTree>
    <p:extLst>
      <p:ext uri="{BB962C8B-B14F-4D97-AF65-F5344CB8AC3E}">
        <p14:creationId xmlns:p14="http://schemas.microsoft.com/office/powerpoint/2010/main" val="2723062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2: Cresça uma árvore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1477328"/>
          </a:xfrm>
          <a:prstGeom prst="rect">
            <a:avLst/>
          </a:prstGeom>
          <a:noFill/>
        </p:spPr>
        <p:txBody>
          <a:bodyPr wrap="square" lIns="91440" tIns="45720" rIns="91440" bIns="45720" rtlCol="0" anchor="t">
            <a:spAutoFit/>
          </a:bodyPr>
          <a:lstStyle/>
          <a:p>
            <a:r>
              <a:rPr lang="pt-BR" dirty="0">
                <a:cs typeface="Calibri"/>
              </a:rPr>
              <a:t>Importante notar que, na prática, </a:t>
            </a:r>
            <a:r>
              <a:rPr lang="pt-BR" dirty="0" err="1">
                <a:cs typeface="Calibri"/>
              </a:rPr>
              <a:t>LightGBM</a:t>
            </a:r>
            <a:r>
              <a:rPr lang="pt-BR" dirty="0">
                <a:cs typeface="Calibri"/>
              </a:rPr>
              <a:t>, assim como </a:t>
            </a:r>
            <a:r>
              <a:rPr lang="pt-BR" dirty="0" err="1">
                <a:cs typeface="Calibri"/>
              </a:rPr>
              <a:t>XGBoost</a:t>
            </a:r>
            <a:r>
              <a:rPr lang="pt-BR" dirty="0">
                <a:cs typeface="Calibri"/>
              </a:rPr>
              <a:t>, </a:t>
            </a:r>
            <a:r>
              <a:rPr lang="pt-BR" dirty="0">
                <a:solidFill>
                  <a:schemeClr val="accent1"/>
                </a:solidFill>
                <a:cs typeface="Calibri"/>
              </a:rPr>
              <a:t>usa histogramas para compartimentar os valores de cada </a:t>
            </a:r>
            <a:r>
              <a:rPr lang="pt-BR" dirty="0" err="1">
                <a:solidFill>
                  <a:schemeClr val="accent1"/>
                </a:solidFill>
                <a:cs typeface="Calibri"/>
              </a:rPr>
              <a:t>feature</a:t>
            </a:r>
            <a:r>
              <a:rPr lang="pt-BR" dirty="0">
                <a:cs typeface="Calibri"/>
              </a:rPr>
              <a:t>. Isso ocorre especialmente quando há um grande número de linhas no </a:t>
            </a:r>
            <a:r>
              <a:rPr lang="pt-BR" dirty="0" err="1">
                <a:cs typeface="Calibri"/>
              </a:rPr>
              <a:t>dataset</a:t>
            </a:r>
            <a:r>
              <a:rPr lang="pt-BR" dirty="0">
                <a:cs typeface="Calibri"/>
              </a:rPr>
              <a:t>, o que não é nosso caso. Por isso, vamos analisar didaticamente a construção da árvore. </a:t>
            </a:r>
          </a:p>
          <a:p>
            <a:endParaRPr lang="pt-BR" dirty="0">
              <a:cs typeface="Calibri"/>
            </a:endParaRPr>
          </a:p>
          <a:p>
            <a:r>
              <a:rPr lang="pt-BR" dirty="0">
                <a:cs typeface="Calibri"/>
              </a:rPr>
              <a:t>Vamos começar verificando a </a:t>
            </a:r>
            <a:r>
              <a:rPr lang="pt-BR" dirty="0" err="1">
                <a:cs typeface="Calibri"/>
              </a:rPr>
              <a:t>feature</a:t>
            </a:r>
            <a:r>
              <a:rPr lang="pt-BR" dirty="0">
                <a:cs typeface="Calibri"/>
              </a:rPr>
              <a:t> Mestrado?. </a:t>
            </a:r>
          </a:p>
        </p:txBody>
      </p:sp>
      <p:sp>
        <p:nvSpPr>
          <p:cNvPr id="11" name="Retângulo Arredondado 10">
            <a:extLst>
              <a:ext uri="{FF2B5EF4-FFF2-40B4-BE49-F238E27FC236}">
                <a16:creationId xmlns:a16="http://schemas.microsoft.com/office/drawing/2014/main" id="{F85520DB-C065-C789-637A-FB7EE5489A39}"/>
              </a:ext>
            </a:extLst>
          </p:cNvPr>
          <p:cNvSpPr/>
          <p:nvPr/>
        </p:nvSpPr>
        <p:spPr>
          <a:xfrm>
            <a:off x="2138886" y="3173748"/>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12" name="Conector de Seta Reta 11">
            <a:extLst>
              <a:ext uri="{FF2B5EF4-FFF2-40B4-BE49-F238E27FC236}">
                <a16:creationId xmlns:a16="http://schemas.microsoft.com/office/drawing/2014/main" id="{1B7F8819-7F7E-0341-026F-078AF923EC63}"/>
              </a:ext>
            </a:extLst>
          </p:cNvPr>
          <p:cNvCxnSpPr>
            <a:stCxn id="11" idx="2"/>
            <a:endCxn id="16" idx="0"/>
          </p:cNvCxnSpPr>
          <p:nvPr/>
        </p:nvCxnSpPr>
        <p:spPr>
          <a:xfrm flipH="1">
            <a:off x="1555256" y="3609090"/>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ector de Seta Reta 12">
            <a:extLst>
              <a:ext uri="{FF2B5EF4-FFF2-40B4-BE49-F238E27FC236}">
                <a16:creationId xmlns:a16="http://schemas.microsoft.com/office/drawing/2014/main" id="{6217F7CC-A0C8-C44D-243C-D147D12EC7A7}"/>
              </a:ext>
            </a:extLst>
          </p:cNvPr>
          <p:cNvCxnSpPr>
            <a:cxnSpLocks/>
            <a:stCxn id="11" idx="2"/>
            <a:endCxn id="19" idx="0"/>
          </p:cNvCxnSpPr>
          <p:nvPr/>
        </p:nvCxnSpPr>
        <p:spPr>
          <a:xfrm>
            <a:off x="2801694" y="3609090"/>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D68EA3F3-3207-7B40-CD1D-3249A5AD94B2}"/>
              </a:ext>
            </a:extLst>
          </p:cNvPr>
          <p:cNvSpPr txBox="1"/>
          <p:nvPr/>
        </p:nvSpPr>
        <p:spPr>
          <a:xfrm>
            <a:off x="1970815" y="3681589"/>
            <a:ext cx="465352" cy="276999"/>
          </a:xfrm>
          <a:prstGeom prst="rect">
            <a:avLst/>
          </a:prstGeom>
          <a:noFill/>
        </p:spPr>
        <p:txBody>
          <a:bodyPr wrap="square" rtlCol="0">
            <a:spAutoFit/>
          </a:bodyPr>
          <a:lstStyle/>
          <a:p>
            <a:r>
              <a:rPr lang="pt-BR" sz="1200" dirty="0"/>
              <a:t>True</a:t>
            </a:r>
          </a:p>
        </p:txBody>
      </p:sp>
      <p:sp>
        <p:nvSpPr>
          <p:cNvPr id="15" name="CaixaDeTexto 14">
            <a:extLst>
              <a:ext uri="{FF2B5EF4-FFF2-40B4-BE49-F238E27FC236}">
                <a16:creationId xmlns:a16="http://schemas.microsoft.com/office/drawing/2014/main" id="{73A78214-CC64-B5FD-15A9-CE5470FC985C}"/>
              </a:ext>
            </a:extLst>
          </p:cNvPr>
          <p:cNvSpPr txBox="1"/>
          <p:nvPr/>
        </p:nvSpPr>
        <p:spPr>
          <a:xfrm>
            <a:off x="3152648" y="3681589"/>
            <a:ext cx="532008" cy="276999"/>
          </a:xfrm>
          <a:prstGeom prst="rect">
            <a:avLst/>
          </a:prstGeom>
          <a:noFill/>
        </p:spPr>
        <p:txBody>
          <a:bodyPr wrap="square" rtlCol="0">
            <a:spAutoFit/>
          </a:bodyPr>
          <a:lstStyle/>
          <a:p>
            <a:r>
              <a:rPr lang="pt-BR" sz="1200" dirty="0"/>
              <a:t>False</a:t>
            </a:r>
          </a:p>
        </p:txBody>
      </p:sp>
      <p:sp>
        <p:nvSpPr>
          <p:cNvPr id="16" name="Retângulo Arredondado 15">
            <a:extLst>
              <a:ext uri="{FF2B5EF4-FFF2-40B4-BE49-F238E27FC236}">
                <a16:creationId xmlns:a16="http://schemas.microsoft.com/office/drawing/2014/main" id="{033FE98B-E919-E53E-54E6-E28F6C33EC13}"/>
              </a:ext>
            </a:extLst>
          </p:cNvPr>
          <p:cNvSpPr/>
          <p:nvPr/>
        </p:nvSpPr>
        <p:spPr>
          <a:xfrm>
            <a:off x="971626" y="435888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0, 10, 15</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4827398"/>
            <a:ext cx="433643" cy="276999"/>
          </a:xfrm>
          <a:prstGeom prst="rect">
            <a:avLst/>
          </a:prstGeom>
          <a:noFill/>
        </p:spPr>
        <p:txBody>
          <a:bodyPr wrap="square" rtlCol="0">
            <a:spAutoFit/>
          </a:bodyPr>
          <a:lstStyle/>
          <a:p>
            <a:r>
              <a:rPr lang="pt-BR" sz="1200" dirty="0">
                <a:solidFill>
                  <a:schemeClr val="bg1"/>
                </a:solidFill>
              </a:rPr>
              <a:t>125</a:t>
            </a:r>
          </a:p>
        </p:txBody>
      </p:sp>
      <p:sp>
        <p:nvSpPr>
          <p:cNvPr id="18" name="CaixaDeTexto 17">
            <a:extLst>
              <a:ext uri="{FF2B5EF4-FFF2-40B4-BE49-F238E27FC236}">
                <a16:creationId xmlns:a16="http://schemas.microsoft.com/office/drawing/2014/main" id="{A82945E8-0804-4F13-B7AD-69035A05CE7A}"/>
              </a:ext>
            </a:extLst>
          </p:cNvPr>
          <p:cNvSpPr txBox="1"/>
          <p:nvPr/>
        </p:nvSpPr>
        <p:spPr>
          <a:xfrm>
            <a:off x="3272128" y="4803748"/>
            <a:ext cx="376807" cy="276999"/>
          </a:xfrm>
          <a:prstGeom prst="rect">
            <a:avLst/>
          </a:prstGeom>
          <a:noFill/>
        </p:spPr>
        <p:txBody>
          <a:bodyPr wrap="square" rtlCol="0">
            <a:spAutoFit/>
          </a:bodyPr>
          <a:lstStyle/>
          <a:p>
            <a:r>
              <a:rPr lang="pt-BR" sz="1200" dirty="0">
                <a:solidFill>
                  <a:schemeClr val="bg1"/>
                </a:solidFill>
              </a:rPr>
              <a:t>34</a:t>
            </a:r>
          </a:p>
        </p:txBody>
      </p:sp>
      <p:sp>
        <p:nvSpPr>
          <p:cNvPr id="19" name="Retângulo Arredondado 18">
            <a:extLst>
              <a:ext uri="{FF2B5EF4-FFF2-40B4-BE49-F238E27FC236}">
                <a16:creationId xmlns:a16="http://schemas.microsoft.com/office/drawing/2014/main" id="{22E02DFC-ED81-57F5-389E-62A583838B18}"/>
              </a:ext>
            </a:extLst>
          </p:cNvPr>
          <p:cNvSpPr/>
          <p:nvPr/>
        </p:nvSpPr>
        <p:spPr>
          <a:xfrm>
            <a:off x="3252847" y="435888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 -5</a:t>
            </a:r>
          </a:p>
        </p:txBody>
      </p:sp>
    </p:spTree>
    <p:extLst>
      <p:ext uri="{BB962C8B-B14F-4D97-AF65-F5344CB8AC3E}">
        <p14:creationId xmlns:p14="http://schemas.microsoft.com/office/powerpoint/2010/main" val="2962250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2: Cresça uma árvore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646331"/>
          </a:xfrm>
          <a:prstGeom prst="rect">
            <a:avLst/>
          </a:prstGeom>
          <a:noFill/>
        </p:spPr>
        <p:txBody>
          <a:bodyPr wrap="square" lIns="91440" tIns="45720" rIns="91440" bIns="45720" rtlCol="0" anchor="t">
            <a:spAutoFit/>
          </a:bodyPr>
          <a:lstStyle/>
          <a:p>
            <a:r>
              <a:rPr lang="pt-BR" dirty="0">
                <a:cs typeface="Calibri"/>
              </a:rPr>
              <a:t>Como é a abordagem </a:t>
            </a:r>
            <a:r>
              <a:rPr lang="pt-BR" dirty="0" err="1">
                <a:cs typeface="Calibri"/>
              </a:rPr>
              <a:t>leaf-wise</a:t>
            </a:r>
            <a:r>
              <a:rPr lang="pt-BR" dirty="0">
                <a:cs typeface="Calibri"/>
              </a:rPr>
              <a:t>, precisamos saber como a </a:t>
            </a:r>
            <a:r>
              <a:rPr lang="pt-BR" dirty="0" err="1">
                <a:cs typeface="Calibri"/>
              </a:rPr>
              <a:t>feature</a:t>
            </a:r>
            <a:r>
              <a:rPr lang="pt-BR" dirty="0">
                <a:cs typeface="Calibri"/>
              </a:rPr>
              <a:t> idade separa os dados de cada nó folha. Vamos começar pelo da esquerda: </a:t>
            </a:r>
          </a:p>
        </p:txBody>
      </p:sp>
      <p:sp>
        <p:nvSpPr>
          <p:cNvPr id="11" name="Retângulo Arredondado 10">
            <a:extLst>
              <a:ext uri="{FF2B5EF4-FFF2-40B4-BE49-F238E27FC236}">
                <a16:creationId xmlns:a16="http://schemas.microsoft.com/office/drawing/2014/main" id="{F85520DB-C065-C789-637A-FB7EE5489A39}"/>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12" name="Conector de Seta Reta 11">
            <a:extLst>
              <a:ext uri="{FF2B5EF4-FFF2-40B4-BE49-F238E27FC236}">
                <a16:creationId xmlns:a16="http://schemas.microsoft.com/office/drawing/2014/main" id="{1B7F8819-7F7E-0341-026F-078AF923EC63}"/>
              </a:ext>
            </a:extLst>
          </p:cNvPr>
          <p:cNvCxnSpPr>
            <a:cxnSpLocks/>
            <a:stCxn id="11" idx="2"/>
            <a:endCxn id="16"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ector de Seta Reta 12">
            <a:extLst>
              <a:ext uri="{FF2B5EF4-FFF2-40B4-BE49-F238E27FC236}">
                <a16:creationId xmlns:a16="http://schemas.microsoft.com/office/drawing/2014/main" id="{6217F7CC-A0C8-C44D-243C-D147D12EC7A7}"/>
              </a:ext>
            </a:extLst>
          </p:cNvPr>
          <p:cNvCxnSpPr>
            <a:cxnSpLocks/>
            <a:stCxn id="11" idx="2"/>
            <a:endCxn id="19"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D68EA3F3-3207-7B40-CD1D-3249A5AD94B2}"/>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5" name="CaixaDeTexto 14">
            <a:extLst>
              <a:ext uri="{FF2B5EF4-FFF2-40B4-BE49-F238E27FC236}">
                <a16:creationId xmlns:a16="http://schemas.microsoft.com/office/drawing/2014/main" id="{73A78214-CC64-B5FD-15A9-CE5470FC985C}"/>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6" name="Retângulo Arredondado 15">
            <a:extLst>
              <a:ext uri="{FF2B5EF4-FFF2-40B4-BE49-F238E27FC236}">
                <a16:creationId xmlns:a16="http://schemas.microsoft.com/office/drawing/2014/main" id="{033FE98B-E919-E53E-54E6-E28F6C33EC13}"/>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8" name="CaixaDeTexto 17">
            <a:extLst>
              <a:ext uri="{FF2B5EF4-FFF2-40B4-BE49-F238E27FC236}">
                <a16:creationId xmlns:a16="http://schemas.microsoft.com/office/drawing/2014/main" id="{A82945E8-0804-4F13-B7AD-69035A05CE7A}"/>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9" name="Retângulo Arredondado 18">
            <a:extLst>
              <a:ext uri="{FF2B5EF4-FFF2-40B4-BE49-F238E27FC236}">
                <a16:creationId xmlns:a16="http://schemas.microsoft.com/office/drawing/2014/main" id="{22E02DFC-ED81-57F5-389E-62A583838B1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 -5</a:t>
            </a:r>
          </a:p>
        </p:txBody>
      </p:sp>
      <p:graphicFrame>
        <p:nvGraphicFramePr>
          <p:cNvPr id="2" name="Tabela 3">
            <a:extLst>
              <a:ext uri="{FF2B5EF4-FFF2-40B4-BE49-F238E27FC236}">
                <a16:creationId xmlns:a16="http://schemas.microsoft.com/office/drawing/2014/main" id="{EFC0500A-28FD-B155-D76A-4FA9DF60F9E7}"/>
              </a:ext>
            </a:extLst>
          </p:cNvPr>
          <p:cNvGraphicFramePr>
            <a:graphicFrameLocks noGrp="1"/>
          </p:cNvGraphicFramePr>
          <p:nvPr>
            <p:extLst>
              <p:ext uri="{D42A27DB-BD31-4B8C-83A1-F6EECF244321}">
                <p14:modId xmlns:p14="http://schemas.microsoft.com/office/powerpoint/2010/main" val="2114706943"/>
              </p:ext>
            </p:extLst>
          </p:nvPr>
        </p:nvGraphicFramePr>
        <p:xfrm>
          <a:off x="8605824" y="2079270"/>
          <a:ext cx="2894580" cy="1955718"/>
        </p:xfrm>
        <a:graphic>
          <a:graphicData uri="http://schemas.openxmlformats.org/drawingml/2006/table">
            <a:tbl>
              <a:tblPr firstRow="1" bandRow="1">
                <a:tableStyleId>{5C22544A-7EE6-4342-B048-85BDC9FD1C3A}</a:tableStyleId>
              </a:tblPr>
              <a:tblGrid>
                <a:gridCol w="723645">
                  <a:extLst>
                    <a:ext uri="{9D8B030D-6E8A-4147-A177-3AD203B41FA5}">
                      <a16:colId xmlns:a16="http://schemas.microsoft.com/office/drawing/2014/main" val="1783022614"/>
                    </a:ext>
                  </a:extLst>
                </a:gridCol>
                <a:gridCol w="723645">
                  <a:extLst>
                    <a:ext uri="{9D8B030D-6E8A-4147-A177-3AD203B41FA5}">
                      <a16:colId xmlns:a16="http://schemas.microsoft.com/office/drawing/2014/main" val="3683218599"/>
                    </a:ext>
                  </a:extLst>
                </a:gridCol>
                <a:gridCol w="723645">
                  <a:extLst>
                    <a:ext uri="{9D8B030D-6E8A-4147-A177-3AD203B41FA5}">
                      <a16:colId xmlns:a16="http://schemas.microsoft.com/office/drawing/2014/main" val="3375696434"/>
                    </a:ext>
                  </a:extLst>
                </a:gridCol>
                <a:gridCol w="723645">
                  <a:extLst>
                    <a:ext uri="{9D8B030D-6E8A-4147-A177-3AD203B41FA5}">
                      <a16:colId xmlns:a16="http://schemas.microsoft.com/office/drawing/2014/main" val="483025790"/>
                    </a:ext>
                  </a:extLst>
                </a:gridCol>
              </a:tblGrid>
              <a:tr h="325953">
                <a:tc>
                  <a:txBody>
                    <a:bodyPr/>
                    <a:lstStyle/>
                    <a:p>
                      <a:pPr algn="ctr"/>
                      <a:r>
                        <a:rPr lang="pt-BR" sz="900" dirty="0"/>
                        <a:t>Idade</a:t>
                      </a:r>
                    </a:p>
                  </a:txBody>
                  <a:tcPr/>
                </a:tc>
                <a:tc>
                  <a:txBody>
                    <a:bodyPr/>
                    <a:lstStyle/>
                    <a:p>
                      <a:pPr algn="ctr"/>
                      <a:r>
                        <a:rPr lang="pt-BR" sz="900" dirty="0"/>
                        <a:t>Mestrado?</a:t>
                      </a:r>
                    </a:p>
                  </a:txBody>
                  <a:tcPr/>
                </a:tc>
                <a:tc>
                  <a:txBody>
                    <a:bodyPr/>
                    <a:lstStyle/>
                    <a:p>
                      <a:pPr algn="ctr"/>
                      <a:r>
                        <a:rPr lang="pt-BR" sz="900" dirty="0"/>
                        <a:t>Salário</a:t>
                      </a:r>
                    </a:p>
                  </a:txBody>
                  <a:tcPr/>
                </a:tc>
                <a:tc>
                  <a:txBody>
                    <a:bodyPr/>
                    <a:lstStyle/>
                    <a:p>
                      <a:pPr algn="ctr"/>
                      <a:r>
                        <a:rPr lang="pt-BR" sz="900" dirty="0" err="1"/>
                        <a:t>Residuals</a:t>
                      </a:r>
                      <a:endParaRPr lang="pt-BR" sz="900" dirty="0"/>
                    </a:p>
                  </a:txBody>
                  <a:tcPr>
                    <a:solidFill>
                      <a:schemeClr val="accent2"/>
                    </a:solidFill>
                  </a:tcPr>
                </a:tc>
                <a:extLst>
                  <a:ext uri="{0D108BD9-81ED-4DB2-BD59-A6C34878D82A}">
                    <a16:rowId xmlns:a16="http://schemas.microsoft.com/office/drawing/2014/main" val="884570546"/>
                  </a:ext>
                </a:extLst>
              </a:tr>
              <a:tr h="325953">
                <a:tc>
                  <a:txBody>
                    <a:bodyPr/>
                    <a:lstStyle/>
                    <a:p>
                      <a:pPr algn="ctr"/>
                      <a:r>
                        <a:rPr lang="pt-BR" sz="900" dirty="0"/>
                        <a:t>23</a:t>
                      </a:r>
                    </a:p>
                  </a:txBody>
                  <a:tcPr/>
                </a:tc>
                <a:tc>
                  <a:txBody>
                    <a:bodyPr/>
                    <a:lstStyle/>
                    <a:p>
                      <a:pPr algn="ctr"/>
                      <a:r>
                        <a:rPr lang="pt-BR" sz="900" dirty="0"/>
                        <a:t>Não</a:t>
                      </a:r>
                    </a:p>
                  </a:txBody>
                  <a:tcPr/>
                </a:tc>
                <a:tc>
                  <a:txBody>
                    <a:bodyPr/>
                    <a:lstStyle/>
                    <a:p>
                      <a:pPr algn="ctr"/>
                      <a:r>
                        <a:rPr lang="pt-BR" sz="900" dirty="0"/>
                        <a:t>50</a:t>
                      </a:r>
                    </a:p>
                  </a:txBody>
                  <a:tcPr/>
                </a:tc>
                <a:tc>
                  <a:txBody>
                    <a:bodyPr/>
                    <a:lstStyle/>
                    <a:p>
                      <a:pPr algn="ctr"/>
                      <a:r>
                        <a:rPr lang="pt-BR" sz="900" dirty="0"/>
                        <a:t>-20</a:t>
                      </a:r>
                    </a:p>
                  </a:txBody>
                  <a:tcPr>
                    <a:solidFill>
                      <a:schemeClr val="accent2"/>
                    </a:solidFill>
                  </a:tcPr>
                </a:tc>
                <a:extLst>
                  <a:ext uri="{0D108BD9-81ED-4DB2-BD59-A6C34878D82A}">
                    <a16:rowId xmlns:a16="http://schemas.microsoft.com/office/drawing/2014/main" val="266896463"/>
                  </a:ext>
                </a:extLst>
              </a:tr>
              <a:tr h="325953">
                <a:tc>
                  <a:txBody>
                    <a:bodyPr/>
                    <a:lstStyle/>
                    <a:p>
                      <a:pPr algn="ctr"/>
                      <a:r>
                        <a:rPr lang="pt-BR" sz="900" dirty="0"/>
                        <a:t>24</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70</a:t>
                      </a:r>
                    </a:p>
                  </a:txBody>
                  <a:tcPr>
                    <a:solidFill>
                      <a:schemeClr val="accent4">
                        <a:lumMod val="20000"/>
                        <a:lumOff val="80000"/>
                      </a:schemeClr>
                    </a:solidFill>
                  </a:tcPr>
                </a:tc>
                <a:tc>
                  <a:txBody>
                    <a:bodyPr/>
                    <a:lstStyle/>
                    <a:p>
                      <a:pPr algn="ctr"/>
                      <a:r>
                        <a:rPr lang="pt-BR" sz="900" dirty="0"/>
                        <a:t>0</a:t>
                      </a:r>
                    </a:p>
                  </a:txBody>
                  <a:tcPr>
                    <a:solidFill>
                      <a:schemeClr val="accent4">
                        <a:lumMod val="20000"/>
                        <a:lumOff val="80000"/>
                      </a:schemeClr>
                    </a:solidFill>
                  </a:tcPr>
                </a:tc>
                <a:extLst>
                  <a:ext uri="{0D108BD9-81ED-4DB2-BD59-A6C34878D82A}">
                    <a16:rowId xmlns:a16="http://schemas.microsoft.com/office/drawing/2014/main" val="151225072"/>
                  </a:ext>
                </a:extLst>
              </a:tr>
              <a:tr h="325953">
                <a:tc>
                  <a:txBody>
                    <a:bodyPr/>
                    <a:lstStyle/>
                    <a:p>
                      <a:pPr algn="ctr"/>
                      <a:r>
                        <a:rPr lang="pt-BR" sz="900" dirty="0"/>
                        <a:t>26</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80</a:t>
                      </a:r>
                    </a:p>
                  </a:txBody>
                  <a:tcPr>
                    <a:solidFill>
                      <a:schemeClr val="accent4">
                        <a:lumMod val="20000"/>
                        <a:lumOff val="80000"/>
                      </a:schemeClr>
                    </a:solidFill>
                  </a:tcPr>
                </a:tc>
                <a:tc>
                  <a:txBody>
                    <a:bodyPr/>
                    <a:lstStyle/>
                    <a:p>
                      <a:pPr algn="ctr"/>
                      <a:r>
                        <a:rPr lang="pt-BR" sz="900" dirty="0"/>
                        <a:t>10</a:t>
                      </a:r>
                    </a:p>
                  </a:txBody>
                  <a:tcPr>
                    <a:solidFill>
                      <a:schemeClr val="accent4">
                        <a:lumMod val="20000"/>
                        <a:lumOff val="80000"/>
                      </a:schemeClr>
                    </a:solidFill>
                  </a:tcPr>
                </a:tc>
                <a:extLst>
                  <a:ext uri="{0D108BD9-81ED-4DB2-BD59-A6C34878D82A}">
                    <a16:rowId xmlns:a16="http://schemas.microsoft.com/office/drawing/2014/main" val="1780128406"/>
                  </a:ext>
                </a:extLst>
              </a:tr>
              <a:tr h="325953">
                <a:tc>
                  <a:txBody>
                    <a:bodyPr/>
                    <a:lstStyle/>
                    <a:p>
                      <a:pPr algn="ctr"/>
                      <a:r>
                        <a:rPr lang="pt-BR" sz="900" dirty="0"/>
                        <a:t>26</a:t>
                      </a:r>
                    </a:p>
                  </a:txBody>
                  <a:tcPr/>
                </a:tc>
                <a:tc>
                  <a:txBody>
                    <a:bodyPr/>
                    <a:lstStyle/>
                    <a:p>
                      <a:pPr algn="ctr"/>
                      <a:r>
                        <a:rPr lang="pt-BR" sz="900" dirty="0"/>
                        <a:t>Não</a:t>
                      </a:r>
                    </a:p>
                  </a:txBody>
                  <a:tcPr/>
                </a:tc>
                <a:tc>
                  <a:txBody>
                    <a:bodyPr/>
                    <a:lstStyle/>
                    <a:p>
                      <a:pPr algn="ctr"/>
                      <a:r>
                        <a:rPr lang="pt-BR" sz="900" dirty="0"/>
                        <a:t>65</a:t>
                      </a:r>
                    </a:p>
                  </a:txBody>
                  <a:tcPr/>
                </a:tc>
                <a:tc>
                  <a:txBody>
                    <a:bodyPr/>
                    <a:lstStyle/>
                    <a:p>
                      <a:pPr algn="ctr"/>
                      <a:r>
                        <a:rPr lang="pt-BR" sz="900" dirty="0"/>
                        <a:t>-5</a:t>
                      </a:r>
                    </a:p>
                  </a:txBody>
                  <a:tcPr>
                    <a:solidFill>
                      <a:schemeClr val="accent2"/>
                    </a:solidFill>
                  </a:tcPr>
                </a:tc>
                <a:extLst>
                  <a:ext uri="{0D108BD9-81ED-4DB2-BD59-A6C34878D82A}">
                    <a16:rowId xmlns:a16="http://schemas.microsoft.com/office/drawing/2014/main" val="2076407525"/>
                  </a:ext>
                </a:extLst>
              </a:tr>
              <a:tr h="325953">
                <a:tc>
                  <a:txBody>
                    <a:bodyPr/>
                    <a:lstStyle/>
                    <a:p>
                      <a:pPr algn="ctr"/>
                      <a:r>
                        <a:rPr lang="pt-BR" sz="900" dirty="0"/>
                        <a:t>27</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85</a:t>
                      </a:r>
                    </a:p>
                  </a:txBody>
                  <a:tcPr>
                    <a:solidFill>
                      <a:schemeClr val="accent4">
                        <a:lumMod val="20000"/>
                        <a:lumOff val="80000"/>
                      </a:schemeClr>
                    </a:solidFill>
                  </a:tcPr>
                </a:tc>
                <a:tc>
                  <a:txBody>
                    <a:bodyPr/>
                    <a:lstStyle/>
                    <a:p>
                      <a:pPr algn="ctr"/>
                      <a:r>
                        <a:rPr lang="pt-BR" sz="900" dirty="0"/>
                        <a:t>15</a:t>
                      </a:r>
                    </a:p>
                  </a:txBody>
                  <a:tcPr>
                    <a:solidFill>
                      <a:schemeClr val="accent4">
                        <a:lumMod val="20000"/>
                        <a:lumOff val="80000"/>
                      </a:schemeClr>
                    </a:solidFill>
                  </a:tcPr>
                </a:tc>
                <a:extLst>
                  <a:ext uri="{0D108BD9-81ED-4DB2-BD59-A6C34878D82A}">
                    <a16:rowId xmlns:a16="http://schemas.microsoft.com/office/drawing/2014/main" val="4208423216"/>
                  </a:ext>
                </a:extLst>
              </a:tr>
            </a:tbl>
          </a:graphicData>
        </a:graphic>
      </p:graphicFrame>
      <p:sp>
        <p:nvSpPr>
          <p:cNvPr id="3" name="CaixaDeTexto 2">
            <a:extLst>
              <a:ext uri="{FF2B5EF4-FFF2-40B4-BE49-F238E27FC236}">
                <a16:creationId xmlns:a16="http://schemas.microsoft.com/office/drawing/2014/main" id="{FC4516D4-72E6-0685-430C-CF24049EB098}"/>
              </a:ext>
            </a:extLst>
          </p:cNvPr>
          <p:cNvSpPr txBox="1"/>
          <p:nvPr/>
        </p:nvSpPr>
        <p:spPr>
          <a:xfrm>
            <a:off x="4880344" y="4710223"/>
            <a:ext cx="6620060" cy="646331"/>
          </a:xfrm>
          <a:prstGeom prst="rect">
            <a:avLst/>
          </a:prstGeom>
          <a:noFill/>
        </p:spPr>
        <p:txBody>
          <a:bodyPr wrap="square" rtlCol="0">
            <a:spAutoFit/>
          </a:bodyPr>
          <a:lstStyle/>
          <a:p>
            <a:r>
              <a:rPr lang="pt-BR" dirty="0"/>
              <a:t>Nesse caso, há dois </a:t>
            </a:r>
            <a:r>
              <a:rPr lang="pt-BR" dirty="0" err="1"/>
              <a:t>thresholds</a:t>
            </a:r>
            <a:r>
              <a:rPr lang="pt-BR" dirty="0"/>
              <a:t> possíveis: Idade &lt;= 25 e Idade &lt;= 26.5. Vamos testar o primeiro</a:t>
            </a:r>
          </a:p>
        </p:txBody>
      </p:sp>
      <p:cxnSp>
        <p:nvCxnSpPr>
          <p:cNvPr id="5" name="Conector de Seta Reta 4">
            <a:extLst>
              <a:ext uri="{FF2B5EF4-FFF2-40B4-BE49-F238E27FC236}">
                <a16:creationId xmlns:a16="http://schemas.microsoft.com/office/drawing/2014/main" id="{EEEE55B1-C919-9290-2E89-07AA95CCEE41}"/>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D35A2EA2-13B2-08AD-530C-10485F293AF2}"/>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tângulo Arredondado 20">
            <a:extLst>
              <a:ext uri="{FF2B5EF4-FFF2-40B4-BE49-F238E27FC236}">
                <a16:creationId xmlns:a16="http://schemas.microsoft.com/office/drawing/2014/main" id="{A2211835-7696-9752-5F23-BF982E8E9E1F}"/>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2" name="Retângulo Arredondado 21">
            <a:extLst>
              <a:ext uri="{FF2B5EF4-FFF2-40B4-BE49-F238E27FC236}">
                <a16:creationId xmlns:a16="http://schemas.microsoft.com/office/drawing/2014/main" id="{7F19E42D-BD01-B7D5-AE84-703CC1F17CDC}"/>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10,15</a:t>
            </a:r>
          </a:p>
        </p:txBody>
      </p:sp>
      <p:sp>
        <p:nvSpPr>
          <p:cNvPr id="23" name="CaixaDeTexto 22">
            <a:extLst>
              <a:ext uri="{FF2B5EF4-FFF2-40B4-BE49-F238E27FC236}">
                <a16:creationId xmlns:a16="http://schemas.microsoft.com/office/drawing/2014/main" id="{04FA7695-8006-37F5-352F-0BDA79B5A325}"/>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24" name="CaixaDeTexto 23">
            <a:extLst>
              <a:ext uri="{FF2B5EF4-FFF2-40B4-BE49-F238E27FC236}">
                <a16:creationId xmlns:a16="http://schemas.microsoft.com/office/drawing/2014/main" id="{ABE56C98-D7E6-5AFF-53FA-A7760BAB138E}"/>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spTree>
    <p:extLst>
      <p:ext uri="{BB962C8B-B14F-4D97-AF65-F5344CB8AC3E}">
        <p14:creationId xmlns:p14="http://schemas.microsoft.com/office/powerpoint/2010/main" val="723468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2: Cresça uma árvore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646331"/>
          </a:xfrm>
          <a:prstGeom prst="rect">
            <a:avLst/>
          </a:prstGeom>
          <a:noFill/>
        </p:spPr>
        <p:txBody>
          <a:bodyPr wrap="square" lIns="91440" tIns="45720" rIns="91440" bIns="45720" rtlCol="0" anchor="t">
            <a:spAutoFit/>
          </a:bodyPr>
          <a:lstStyle/>
          <a:p>
            <a:r>
              <a:rPr lang="pt-BR" dirty="0">
                <a:cs typeface="Calibri"/>
              </a:rPr>
              <a:t>Como é a abordagem </a:t>
            </a:r>
            <a:r>
              <a:rPr lang="pt-BR" dirty="0" err="1">
                <a:cs typeface="Calibri"/>
              </a:rPr>
              <a:t>leaf-wise</a:t>
            </a:r>
            <a:r>
              <a:rPr lang="pt-BR" dirty="0">
                <a:cs typeface="Calibri"/>
              </a:rPr>
              <a:t>, precisamos saber como a </a:t>
            </a:r>
            <a:r>
              <a:rPr lang="pt-BR" dirty="0" err="1">
                <a:cs typeface="Calibri"/>
              </a:rPr>
              <a:t>feature</a:t>
            </a:r>
            <a:r>
              <a:rPr lang="pt-BR" dirty="0">
                <a:cs typeface="Calibri"/>
              </a:rPr>
              <a:t> idade separa os dados de cada nó folha. Vamos começar pelo da esquerda: </a:t>
            </a:r>
          </a:p>
        </p:txBody>
      </p:sp>
      <p:sp>
        <p:nvSpPr>
          <p:cNvPr id="11" name="Retângulo Arredondado 10">
            <a:extLst>
              <a:ext uri="{FF2B5EF4-FFF2-40B4-BE49-F238E27FC236}">
                <a16:creationId xmlns:a16="http://schemas.microsoft.com/office/drawing/2014/main" id="{F85520DB-C065-C789-637A-FB7EE5489A39}"/>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12" name="Conector de Seta Reta 11">
            <a:extLst>
              <a:ext uri="{FF2B5EF4-FFF2-40B4-BE49-F238E27FC236}">
                <a16:creationId xmlns:a16="http://schemas.microsoft.com/office/drawing/2014/main" id="{1B7F8819-7F7E-0341-026F-078AF923EC63}"/>
              </a:ext>
            </a:extLst>
          </p:cNvPr>
          <p:cNvCxnSpPr>
            <a:stCxn id="11" idx="2"/>
            <a:endCxn id="16"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ector de Seta Reta 12">
            <a:extLst>
              <a:ext uri="{FF2B5EF4-FFF2-40B4-BE49-F238E27FC236}">
                <a16:creationId xmlns:a16="http://schemas.microsoft.com/office/drawing/2014/main" id="{6217F7CC-A0C8-C44D-243C-D147D12EC7A7}"/>
              </a:ext>
            </a:extLst>
          </p:cNvPr>
          <p:cNvCxnSpPr>
            <a:cxnSpLocks/>
            <a:stCxn id="11" idx="2"/>
            <a:endCxn id="19"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D68EA3F3-3207-7B40-CD1D-3249A5AD94B2}"/>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5" name="CaixaDeTexto 14">
            <a:extLst>
              <a:ext uri="{FF2B5EF4-FFF2-40B4-BE49-F238E27FC236}">
                <a16:creationId xmlns:a16="http://schemas.microsoft.com/office/drawing/2014/main" id="{73A78214-CC64-B5FD-15A9-CE5470FC985C}"/>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6" name="Retângulo Arredondado 15">
            <a:extLst>
              <a:ext uri="{FF2B5EF4-FFF2-40B4-BE49-F238E27FC236}">
                <a16:creationId xmlns:a16="http://schemas.microsoft.com/office/drawing/2014/main" id="{033FE98B-E919-E53E-54E6-E28F6C33EC13}"/>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8" name="CaixaDeTexto 17">
            <a:extLst>
              <a:ext uri="{FF2B5EF4-FFF2-40B4-BE49-F238E27FC236}">
                <a16:creationId xmlns:a16="http://schemas.microsoft.com/office/drawing/2014/main" id="{A82945E8-0804-4F13-B7AD-69035A05CE7A}"/>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9" name="Retângulo Arredondado 18">
            <a:extLst>
              <a:ext uri="{FF2B5EF4-FFF2-40B4-BE49-F238E27FC236}">
                <a16:creationId xmlns:a16="http://schemas.microsoft.com/office/drawing/2014/main" id="{22E02DFC-ED81-57F5-389E-62A583838B1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 -5</a:t>
            </a:r>
          </a:p>
        </p:txBody>
      </p:sp>
      <p:graphicFrame>
        <p:nvGraphicFramePr>
          <p:cNvPr id="2" name="Tabela 3">
            <a:extLst>
              <a:ext uri="{FF2B5EF4-FFF2-40B4-BE49-F238E27FC236}">
                <a16:creationId xmlns:a16="http://schemas.microsoft.com/office/drawing/2014/main" id="{EFC0500A-28FD-B155-D76A-4FA9DF60F9E7}"/>
              </a:ext>
            </a:extLst>
          </p:cNvPr>
          <p:cNvGraphicFramePr>
            <a:graphicFrameLocks noGrp="1"/>
          </p:cNvGraphicFramePr>
          <p:nvPr/>
        </p:nvGraphicFramePr>
        <p:xfrm>
          <a:off x="8605824" y="2079270"/>
          <a:ext cx="2894580" cy="1955718"/>
        </p:xfrm>
        <a:graphic>
          <a:graphicData uri="http://schemas.openxmlformats.org/drawingml/2006/table">
            <a:tbl>
              <a:tblPr firstRow="1" bandRow="1">
                <a:tableStyleId>{5C22544A-7EE6-4342-B048-85BDC9FD1C3A}</a:tableStyleId>
              </a:tblPr>
              <a:tblGrid>
                <a:gridCol w="723645">
                  <a:extLst>
                    <a:ext uri="{9D8B030D-6E8A-4147-A177-3AD203B41FA5}">
                      <a16:colId xmlns:a16="http://schemas.microsoft.com/office/drawing/2014/main" val="1783022614"/>
                    </a:ext>
                  </a:extLst>
                </a:gridCol>
                <a:gridCol w="723645">
                  <a:extLst>
                    <a:ext uri="{9D8B030D-6E8A-4147-A177-3AD203B41FA5}">
                      <a16:colId xmlns:a16="http://schemas.microsoft.com/office/drawing/2014/main" val="3683218599"/>
                    </a:ext>
                  </a:extLst>
                </a:gridCol>
                <a:gridCol w="723645">
                  <a:extLst>
                    <a:ext uri="{9D8B030D-6E8A-4147-A177-3AD203B41FA5}">
                      <a16:colId xmlns:a16="http://schemas.microsoft.com/office/drawing/2014/main" val="3375696434"/>
                    </a:ext>
                  </a:extLst>
                </a:gridCol>
                <a:gridCol w="723645">
                  <a:extLst>
                    <a:ext uri="{9D8B030D-6E8A-4147-A177-3AD203B41FA5}">
                      <a16:colId xmlns:a16="http://schemas.microsoft.com/office/drawing/2014/main" val="483025790"/>
                    </a:ext>
                  </a:extLst>
                </a:gridCol>
              </a:tblGrid>
              <a:tr h="325953">
                <a:tc>
                  <a:txBody>
                    <a:bodyPr/>
                    <a:lstStyle/>
                    <a:p>
                      <a:pPr algn="ctr"/>
                      <a:r>
                        <a:rPr lang="pt-BR" sz="900" dirty="0"/>
                        <a:t>Idade</a:t>
                      </a:r>
                    </a:p>
                  </a:txBody>
                  <a:tcPr/>
                </a:tc>
                <a:tc>
                  <a:txBody>
                    <a:bodyPr/>
                    <a:lstStyle/>
                    <a:p>
                      <a:pPr algn="ctr"/>
                      <a:r>
                        <a:rPr lang="pt-BR" sz="900" dirty="0"/>
                        <a:t>Mestrado?</a:t>
                      </a:r>
                    </a:p>
                  </a:txBody>
                  <a:tcPr/>
                </a:tc>
                <a:tc>
                  <a:txBody>
                    <a:bodyPr/>
                    <a:lstStyle/>
                    <a:p>
                      <a:pPr algn="ctr"/>
                      <a:r>
                        <a:rPr lang="pt-BR" sz="900" dirty="0"/>
                        <a:t>Salário</a:t>
                      </a:r>
                    </a:p>
                  </a:txBody>
                  <a:tcPr/>
                </a:tc>
                <a:tc>
                  <a:txBody>
                    <a:bodyPr/>
                    <a:lstStyle/>
                    <a:p>
                      <a:pPr algn="ctr"/>
                      <a:r>
                        <a:rPr lang="pt-BR" sz="900" dirty="0" err="1"/>
                        <a:t>Residuals</a:t>
                      </a:r>
                      <a:endParaRPr lang="pt-BR" sz="900" dirty="0"/>
                    </a:p>
                  </a:txBody>
                  <a:tcPr>
                    <a:solidFill>
                      <a:schemeClr val="accent2"/>
                    </a:solidFill>
                  </a:tcPr>
                </a:tc>
                <a:extLst>
                  <a:ext uri="{0D108BD9-81ED-4DB2-BD59-A6C34878D82A}">
                    <a16:rowId xmlns:a16="http://schemas.microsoft.com/office/drawing/2014/main" val="884570546"/>
                  </a:ext>
                </a:extLst>
              </a:tr>
              <a:tr h="325953">
                <a:tc>
                  <a:txBody>
                    <a:bodyPr/>
                    <a:lstStyle/>
                    <a:p>
                      <a:pPr algn="ctr"/>
                      <a:r>
                        <a:rPr lang="pt-BR" sz="900" dirty="0"/>
                        <a:t>23</a:t>
                      </a:r>
                    </a:p>
                  </a:txBody>
                  <a:tcPr/>
                </a:tc>
                <a:tc>
                  <a:txBody>
                    <a:bodyPr/>
                    <a:lstStyle/>
                    <a:p>
                      <a:pPr algn="ctr"/>
                      <a:r>
                        <a:rPr lang="pt-BR" sz="900" dirty="0"/>
                        <a:t>Não</a:t>
                      </a:r>
                    </a:p>
                  </a:txBody>
                  <a:tcPr/>
                </a:tc>
                <a:tc>
                  <a:txBody>
                    <a:bodyPr/>
                    <a:lstStyle/>
                    <a:p>
                      <a:pPr algn="ctr"/>
                      <a:r>
                        <a:rPr lang="pt-BR" sz="900" dirty="0"/>
                        <a:t>50</a:t>
                      </a:r>
                    </a:p>
                  </a:txBody>
                  <a:tcPr/>
                </a:tc>
                <a:tc>
                  <a:txBody>
                    <a:bodyPr/>
                    <a:lstStyle/>
                    <a:p>
                      <a:pPr algn="ctr"/>
                      <a:r>
                        <a:rPr lang="pt-BR" sz="900" dirty="0"/>
                        <a:t>-20</a:t>
                      </a:r>
                    </a:p>
                  </a:txBody>
                  <a:tcPr>
                    <a:solidFill>
                      <a:schemeClr val="accent2"/>
                    </a:solidFill>
                  </a:tcPr>
                </a:tc>
                <a:extLst>
                  <a:ext uri="{0D108BD9-81ED-4DB2-BD59-A6C34878D82A}">
                    <a16:rowId xmlns:a16="http://schemas.microsoft.com/office/drawing/2014/main" val="266896463"/>
                  </a:ext>
                </a:extLst>
              </a:tr>
              <a:tr h="325953">
                <a:tc>
                  <a:txBody>
                    <a:bodyPr/>
                    <a:lstStyle/>
                    <a:p>
                      <a:pPr algn="ctr"/>
                      <a:r>
                        <a:rPr lang="pt-BR" sz="900" dirty="0"/>
                        <a:t>24</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70</a:t>
                      </a:r>
                    </a:p>
                  </a:txBody>
                  <a:tcPr>
                    <a:solidFill>
                      <a:schemeClr val="accent4">
                        <a:lumMod val="20000"/>
                        <a:lumOff val="80000"/>
                      </a:schemeClr>
                    </a:solidFill>
                  </a:tcPr>
                </a:tc>
                <a:tc>
                  <a:txBody>
                    <a:bodyPr/>
                    <a:lstStyle/>
                    <a:p>
                      <a:pPr algn="ctr"/>
                      <a:r>
                        <a:rPr lang="pt-BR" sz="900" dirty="0"/>
                        <a:t>0</a:t>
                      </a:r>
                    </a:p>
                  </a:txBody>
                  <a:tcPr>
                    <a:solidFill>
                      <a:schemeClr val="accent4">
                        <a:lumMod val="20000"/>
                        <a:lumOff val="80000"/>
                      </a:schemeClr>
                    </a:solidFill>
                  </a:tcPr>
                </a:tc>
                <a:extLst>
                  <a:ext uri="{0D108BD9-81ED-4DB2-BD59-A6C34878D82A}">
                    <a16:rowId xmlns:a16="http://schemas.microsoft.com/office/drawing/2014/main" val="151225072"/>
                  </a:ext>
                </a:extLst>
              </a:tr>
              <a:tr h="325953">
                <a:tc>
                  <a:txBody>
                    <a:bodyPr/>
                    <a:lstStyle/>
                    <a:p>
                      <a:pPr algn="ctr"/>
                      <a:r>
                        <a:rPr lang="pt-BR" sz="900" dirty="0"/>
                        <a:t>26</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80</a:t>
                      </a:r>
                    </a:p>
                  </a:txBody>
                  <a:tcPr>
                    <a:solidFill>
                      <a:schemeClr val="accent4">
                        <a:lumMod val="20000"/>
                        <a:lumOff val="80000"/>
                      </a:schemeClr>
                    </a:solidFill>
                  </a:tcPr>
                </a:tc>
                <a:tc>
                  <a:txBody>
                    <a:bodyPr/>
                    <a:lstStyle/>
                    <a:p>
                      <a:pPr algn="ctr"/>
                      <a:r>
                        <a:rPr lang="pt-BR" sz="900" dirty="0"/>
                        <a:t>10</a:t>
                      </a:r>
                    </a:p>
                  </a:txBody>
                  <a:tcPr>
                    <a:solidFill>
                      <a:schemeClr val="accent4">
                        <a:lumMod val="20000"/>
                        <a:lumOff val="80000"/>
                      </a:schemeClr>
                    </a:solidFill>
                  </a:tcPr>
                </a:tc>
                <a:extLst>
                  <a:ext uri="{0D108BD9-81ED-4DB2-BD59-A6C34878D82A}">
                    <a16:rowId xmlns:a16="http://schemas.microsoft.com/office/drawing/2014/main" val="1780128406"/>
                  </a:ext>
                </a:extLst>
              </a:tr>
              <a:tr h="325953">
                <a:tc>
                  <a:txBody>
                    <a:bodyPr/>
                    <a:lstStyle/>
                    <a:p>
                      <a:pPr algn="ctr"/>
                      <a:r>
                        <a:rPr lang="pt-BR" sz="900" dirty="0"/>
                        <a:t>26</a:t>
                      </a:r>
                    </a:p>
                  </a:txBody>
                  <a:tcPr/>
                </a:tc>
                <a:tc>
                  <a:txBody>
                    <a:bodyPr/>
                    <a:lstStyle/>
                    <a:p>
                      <a:pPr algn="ctr"/>
                      <a:r>
                        <a:rPr lang="pt-BR" sz="900" dirty="0"/>
                        <a:t>Não</a:t>
                      </a:r>
                    </a:p>
                  </a:txBody>
                  <a:tcPr/>
                </a:tc>
                <a:tc>
                  <a:txBody>
                    <a:bodyPr/>
                    <a:lstStyle/>
                    <a:p>
                      <a:pPr algn="ctr"/>
                      <a:r>
                        <a:rPr lang="pt-BR" sz="900" dirty="0"/>
                        <a:t>65</a:t>
                      </a:r>
                    </a:p>
                  </a:txBody>
                  <a:tcPr/>
                </a:tc>
                <a:tc>
                  <a:txBody>
                    <a:bodyPr/>
                    <a:lstStyle/>
                    <a:p>
                      <a:pPr algn="ctr"/>
                      <a:r>
                        <a:rPr lang="pt-BR" sz="900" dirty="0"/>
                        <a:t>-5</a:t>
                      </a:r>
                    </a:p>
                  </a:txBody>
                  <a:tcPr>
                    <a:solidFill>
                      <a:schemeClr val="accent2"/>
                    </a:solidFill>
                  </a:tcPr>
                </a:tc>
                <a:extLst>
                  <a:ext uri="{0D108BD9-81ED-4DB2-BD59-A6C34878D82A}">
                    <a16:rowId xmlns:a16="http://schemas.microsoft.com/office/drawing/2014/main" val="2076407525"/>
                  </a:ext>
                </a:extLst>
              </a:tr>
              <a:tr h="325953">
                <a:tc>
                  <a:txBody>
                    <a:bodyPr/>
                    <a:lstStyle/>
                    <a:p>
                      <a:pPr algn="ctr"/>
                      <a:r>
                        <a:rPr lang="pt-BR" sz="900" dirty="0"/>
                        <a:t>27</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85</a:t>
                      </a:r>
                    </a:p>
                  </a:txBody>
                  <a:tcPr>
                    <a:solidFill>
                      <a:schemeClr val="accent4">
                        <a:lumMod val="20000"/>
                        <a:lumOff val="80000"/>
                      </a:schemeClr>
                    </a:solidFill>
                  </a:tcPr>
                </a:tc>
                <a:tc>
                  <a:txBody>
                    <a:bodyPr/>
                    <a:lstStyle/>
                    <a:p>
                      <a:pPr algn="ctr"/>
                      <a:r>
                        <a:rPr lang="pt-BR" sz="900" dirty="0"/>
                        <a:t>15</a:t>
                      </a:r>
                    </a:p>
                  </a:txBody>
                  <a:tcPr>
                    <a:solidFill>
                      <a:schemeClr val="accent4">
                        <a:lumMod val="20000"/>
                        <a:lumOff val="80000"/>
                      </a:schemeClr>
                    </a:solidFill>
                  </a:tcPr>
                </a:tc>
                <a:extLst>
                  <a:ext uri="{0D108BD9-81ED-4DB2-BD59-A6C34878D82A}">
                    <a16:rowId xmlns:a16="http://schemas.microsoft.com/office/drawing/2014/main" val="4208423216"/>
                  </a:ext>
                </a:extLst>
              </a:tr>
            </a:tbl>
          </a:graphicData>
        </a:graphic>
      </p:graphicFrame>
      <p:sp>
        <p:nvSpPr>
          <p:cNvPr id="3" name="CaixaDeTexto 2">
            <a:extLst>
              <a:ext uri="{FF2B5EF4-FFF2-40B4-BE49-F238E27FC236}">
                <a16:creationId xmlns:a16="http://schemas.microsoft.com/office/drawing/2014/main" id="{FC4516D4-72E6-0685-430C-CF24049EB098}"/>
              </a:ext>
            </a:extLst>
          </p:cNvPr>
          <p:cNvSpPr txBox="1"/>
          <p:nvPr/>
        </p:nvSpPr>
        <p:spPr>
          <a:xfrm>
            <a:off x="4880344" y="4710223"/>
            <a:ext cx="6620060" cy="646331"/>
          </a:xfrm>
          <a:prstGeom prst="rect">
            <a:avLst/>
          </a:prstGeom>
          <a:noFill/>
        </p:spPr>
        <p:txBody>
          <a:bodyPr wrap="square" rtlCol="0">
            <a:spAutoFit/>
          </a:bodyPr>
          <a:lstStyle/>
          <a:p>
            <a:r>
              <a:rPr lang="pt-BR" dirty="0">
                <a:solidFill>
                  <a:srgbClr val="FF0000"/>
                </a:solidFill>
              </a:rPr>
              <a:t>Importante notar que, no caso de </a:t>
            </a:r>
            <a:r>
              <a:rPr lang="pt-BR" dirty="0" err="1">
                <a:solidFill>
                  <a:srgbClr val="FF0000"/>
                </a:solidFill>
              </a:rPr>
              <a:t>Gradient</a:t>
            </a:r>
            <a:r>
              <a:rPr lang="pt-BR" dirty="0">
                <a:solidFill>
                  <a:srgbClr val="FF0000"/>
                </a:solidFill>
              </a:rPr>
              <a:t> </a:t>
            </a:r>
            <a:r>
              <a:rPr lang="pt-BR" dirty="0" err="1">
                <a:solidFill>
                  <a:srgbClr val="FF0000"/>
                </a:solidFill>
              </a:rPr>
              <a:t>Boost</a:t>
            </a:r>
            <a:r>
              <a:rPr lang="pt-BR" dirty="0">
                <a:solidFill>
                  <a:srgbClr val="FF0000"/>
                </a:solidFill>
              </a:rPr>
              <a:t> </a:t>
            </a:r>
            <a:r>
              <a:rPr lang="pt-BR" dirty="0" err="1">
                <a:solidFill>
                  <a:srgbClr val="FF0000"/>
                </a:solidFill>
              </a:rPr>
              <a:t>Machine</a:t>
            </a:r>
            <a:r>
              <a:rPr lang="pt-BR" dirty="0">
                <a:solidFill>
                  <a:srgbClr val="FF0000"/>
                </a:solidFill>
              </a:rPr>
              <a:t>, vamos tentar predizer os </a:t>
            </a:r>
            <a:r>
              <a:rPr lang="pt-BR" dirty="0" err="1">
                <a:solidFill>
                  <a:srgbClr val="FF0000"/>
                </a:solidFill>
              </a:rPr>
              <a:t>residuals</a:t>
            </a:r>
            <a:r>
              <a:rPr lang="pt-BR" dirty="0">
                <a:solidFill>
                  <a:srgbClr val="FF0000"/>
                </a:solidFill>
              </a:rPr>
              <a:t>. Vou dar mais detalhes à frente.</a:t>
            </a:r>
          </a:p>
        </p:txBody>
      </p:sp>
      <p:cxnSp>
        <p:nvCxnSpPr>
          <p:cNvPr id="5" name="Conector de Seta Reta 4">
            <a:extLst>
              <a:ext uri="{FF2B5EF4-FFF2-40B4-BE49-F238E27FC236}">
                <a16:creationId xmlns:a16="http://schemas.microsoft.com/office/drawing/2014/main" id="{EEEE55B1-C919-9290-2E89-07AA95CCEE41}"/>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D35A2EA2-13B2-08AD-530C-10485F293AF2}"/>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tângulo Arredondado 20">
            <a:extLst>
              <a:ext uri="{FF2B5EF4-FFF2-40B4-BE49-F238E27FC236}">
                <a16:creationId xmlns:a16="http://schemas.microsoft.com/office/drawing/2014/main" id="{A2211835-7696-9752-5F23-BF982E8E9E1F}"/>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2" name="Retângulo Arredondado 21">
            <a:extLst>
              <a:ext uri="{FF2B5EF4-FFF2-40B4-BE49-F238E27FC236}">
                <a16:creationId xmlns:a16="http://schemas.microsoft.com/office/drawing/2014/main" id="{7F19E42D-BD01-B7D5-AE84-703CC1F17CDC}"/>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10,15</a:t>
            </a:r>
          </a:p>
        </p:txBody>
      </p:sp>
      <p:sp>
        <p:nvSpPr>
          <p:cNvPr id="7" name="CaixaDeTexto 6">
            <a:extLst>
              <a:ext uri="{FF2B5EF4-FFF2-40B4-BE49-F238E27FC236}">
                <a16:creationId xmlns:a16="http://schemas.microsoft.com/office/drawing/2014/main" id="{E629DF9C-8CF9-F8FB-AA8A-D1F9BDEDEB3A}"/>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8" name="CaixaDeTexto 7">
            <a:extLst>
              <a:ext uri="{FF2B5EF4-FFF2-40B4-BE49-F238E27FC236}">
                <a16:creationId xmlns:a16="http://schemas.microsoft.com/office/drawing/2014/main" id="{41B03E0E-9A32-9D91-10DA-84C858ED5305}"/>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spTree>
    <p:extLst>
      <p:ext uri="{BB962C8B-B14F-4D97-AF65-F5344CB8AC3E}">
        <p14:creationId xmlns:p14="http://schemas.microsoft.com/office/powerpoint/2010/main" val="4254207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3: Calcule o MSE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646331"/>
          </a:xfrm>
          <a:prstGeom prst="rect">
            <a:avLst/>
          </a:prstGeom>
          <a:noFill/>
        </p:spPr>
        <p:txBody>
          <a:bodyPr wrap="square" lIns="91440" tIns="45720" rIns="91440" bIns="45720" rtlCol="0" anchor="t">
            <a:spAutoFit/>
          </a:bodyPr>
          <a:lstStyle/>
          <a:p>
            <a:r>
              <a:rPr lang="pt-BR" dirty="0">
                <a:cs typeface="Calibri"/>
              </a:rPr>
              <a:t>Como não há mais </a:t>
            </a:r>
            <a:r>
              <a:rPr lang="pt-BR" dirty="0" err="1">
                <a:cs typeface="Calibri"/>
              </a:rPr>
              <a:t>features</a:t>
            </a:r>
            <a:r>
              <a:rPr lang="pt-BR" dirty="0">
                <a:cs typeface="Calibri"/>
              </a:rPr>
              <a:t>, não separamos a folha da direita. Agora calculamos o MSE para verificar se houve redução na </a:t>
            </a:r>
            <a:r>
              <a:rPr lang="pt-BR" dirty="0" err="1">
                <a:cs typeface="Calibri"/>
              </a:rPr>
              <a:t>loss</a:t>
            </a:r>
            <a:r>
              <a:rPr lang="pt-BR" dirty="0">
                <a:cs typeface="Calibri"/>
              </a:rPr>
              <a:t>. </a:t>
            </a:r>
          </a:p>
        </p:txBody>
      </p:sp>
      <p:sp>
        <p:nvSpPr>
          <p:cNvPr id="11" name="Retângulo Arredondado 10">
            <a:extLst>
              <a:ext uri="{FF2B5EF4-FFF2-40B4-BE49-F238E27FC236}">
                <a16:creationId xmlns:a16="http://schemas.microsoft.com/office/drawing/2014/main" id="{F85520DB-C065-C789-637A-FB7EE5489A39}"/>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12" name="Conector de Seta Reta 11">
            <a:extLst>
              <a:ext uri="{FF2B5EF4-FFF2-40B4-BE49-F238E27FC236}">
                <a16:creationId xmlns:a16="http://schemas.microsoft.com/office/drawing/2014/main" id="{1B7F8819-7F7E-0341-026F-078AF923EC63}"/>
              </a:ext>
            </a:extLst>
          </p:cNvPr>
          <p:cNvCxnSpPr>
            <a:stCxn id="11" idx="2"/>
            <a:endCxn id="16"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ector de Seta Reta 12">
            <a:extLst>
              <a:ext uri="{FF2B5EF4-FFF2-40B4-BE49-F238E27FC236}">
                <a16:creationId xmlns:a16="http://schemas.microsoft.com/office/drawing/2014/main" id="{6217F7CC-A0C8-C44D-243C-D147D12EC7A7}"/>
              </a:ext>
            </a:extLst>
          </p:cNvPr>
          <p:cNvCxnSpPr>
            <a:cxnSpLocks/>
            <a:stCxn id="11" idx="2"/>
            <a:endCxn id="19"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D68EA3F3-3207-7B40-CD1D-3249A5AD94B2}"/>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5" name="CaixaDeTexto 14">
            <a:extLst>
              <a:ext uri="{FF2B5EF4-FFF2-40B4-BE49-F238E27FC236}">
                <a16:creationId xmlns:a16="http://schemas.microsoft.com/office/drawing/2014/main" id="{73A78214-CC64-B5FD-15A9-CE5470FC985C}"/>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6" name="Retângulo Arredondado 15">
            <a:extLst>
              <a:ext uri="{FF2B5EF4-FFF2-40B4-BE49-F238E27FC236}">
                <a16:creationId xmlns:a16="http://schemas.microsoft.com/office/drawing/2014/main" id="{033FE98B-E919-E53E-54E6-E28F6C33EC13}"/>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8" name="CaixaDeTexto 17">
            <a:extLst>
              <a:ext uri="{FF2B5EF4-FFF2-40B4-BE49-F238E27FC236}">
                <a16:creationId xmlns:a16="http://schemas.microsoft.com/office/drawing/2014/main" id="{A82945E8-0804-4F13-B7AD-69035A05CE7A}"/>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9" name="Retângulo Arredondado 18">
            <a:extLst>
              <a:ext uri="{FF2B5EF4-FFF2-40B4-BE49-F238E27FC236}">
                <a16:creationId xmlns:a16="http://schemas.microsoft.com/office/drawing/2014/main" id="{22E02DFC-ED81-57F5-389E-62A583838B1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 -5</a:t>
            </a:r>
          </a:p>
        </p:txBody>
      </p:sp>
      <p:cxnSp>
        <p:nvCxnSpPr>
          <p:cNvPr id="5" name="Conector de Seta Reta 4">
            <a:extLst>
              <a:ext uri="{FF2B5EF4-FFF2-40B4-BE49-F238E27FC236}">
                <a16:creationId xmlns:a16="http://schemas.microsoft.com/office/drawing/2014/main" id="{EEEE55B1-C919-9290-2E89-07AA95CCEE41}"/>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D35A2EA2-13B2-08AD-530C-10485F293AF2}"/>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tângulo Arredondado 20">
            <a:extLst>
              <a:ext uri="{FF2B5EF4-FFF2-40B4-BE49-F238E27FC236}">
                <a16:creationId xmlns:a16="http://schemas.microsoft.com/office/drawing/2014/main" id="{A2211835-7696-9752-5F23-BF982E8E9E1F}"/>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2" name="Retângulo Arredondado 21">
            <a:extLst>
              <a:ext uri="{FF2B5EF4-FFF2-40B4-BE49-F238E27FC236}">
                <a16:creationId xmlns:a16="http://schemas.microsoft.com/office/drawing/2014/main" id="{7F19E42D-BD01-B7D5-AE84-703CC1F17CDC}"/>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10,15</a:t>
            </a:r>
          </a:p>
        </p:txBody>
      </p:sp>
      <p:graphicFrame>
        <p:nvGraphicFramePr>
          <p:cNvPr id="7" name="Tabela 3">
            <a:extLst>
              <a:ext uri="{FF2B5EF4-FFF2-40B4-BE49-F238E27FC236}">
                <a16:creationId xmlns:a16="http://schemas.microsoft.com/office/drawing/2014/main" id="{B1F7B3CF-E7DE-71B3-5B75-6C9B798D1DEF}"/>
              </a:ext>
            </a:extLst>
          </p:cNvPr>
          <p:cNvGraphicFramePr>
            <a:graphicFrameLocks noGrp="1"/>
          </p:cNvGraphicFramePr>
          <p:nvPr>
            <p:extLst>
              <p:ext uri="{D42A27DB-BD31-4B8C-83A1-F6EECF244321}">
                <p14:modId xmlns:p14="http://schemas.microsoft.com/office/powerpoint/2010/main" val="3627732383"/>
              </p:ext>
            </p:extLst>
          </p:nvPr>
        </p:nvGraphicFramePr>
        <p:xfrm>
          <a:off x="8928825" y="2014799"/>
          <a:ext cx="2894580" cy="1955718"/>
        </p:xfrm>
        <a:graphic>
          <a:graphicData uri="http://schemas.openxmlformats.org/drawingml/2006/table">
            <a:tbl>
              <a:tblPr firstRow="1" bandRow="1">
                <a:tableStyleId>{5C22544A-7EE6-4342-B048-85BDC9FD1C3A}</a:tableStyleId>
              </a:tblPr>
              <a:tblGrid>
                <a:gridCol w="723645">
                  <a:extLst>
                    <a:ext uri="{9D8B030D-6E8A-4147-A177-3AD203B41FA5}">
                      <a16:colId xmlns:a16="http://schemas.microsoft.com/office/drawing/2014/main" val="1783022614"/>
                    </a:ext>
                  </a:extLst>
                </a:gridCol>
                <a:gridCol w="723645">
                  <a:extLst>
                    <a:ext uri="{9D8B030D-6E8A-4147-A177-3AD203B41FA5}">
                      <a16:colId xmlns:a16="http://schemas.microsoft.com/office/drawing/2014/main" val="3683218599"/>
                    </a:ext>
                  </a:extLst>
                </a:gridCol>
                <a:gridCol w="723645">
                  <a:extLst>
                    <a:ext uri="{9D8B030D-6E8A-4147-A177-3AD203B41FA5}">
                      <a16:colId xmlns:a16="http://schemas.microsoft.com/office/drawing/2014/main" val="3375696434"/>
                    </a:ext>
                  </a:extLst>
                </a:gridCol>
                <a:gridCol w="723645">
                  <a:extLst>
                    <a:ext uri="{9D8B030D-6E8A-4147-A177-3AD203B41FA5}">
                      <a16:colId xmlns:a16="http://schemas.microsoft.com/office/drawing/2014/main" val="483025790"/>
                    </a:ext>
                  </a:extLst>
                </a:gridCol>
              </a:tblGrid>
              <a:tr h="325953">
                <a:tc>
                  <a:txBody>
                    <a:bodyPr/>
                    <a:lstStyle/>
                    <a:p>
                      <a:pPr algn="ctr"/>
                      <a:r>
                        <a:rPr lang="pt-BR" sz="900" dirty="0"/>
                        <a:t>Idade</a:t>
                      </a:r>
                    </a:p>
                  </a:txBody>
                  <a:tcPr/>
                </a:tc>
                <a:tc>
                  <a:txBody>
                    <a:bodyPr/>
                    <a:lstStyle/>
                    <a:p>
                      <a:pPr algn="ctr"/>
                      <a:r>
                        <a:rPr lang="pt-BR" sz="900" dirty="0"/>
                        <a:t>Mestrado?</a:t>
                      </a:r>
                    </a:p>
                  </a:txBody>
                  <a:tcPr/>
                </a:tc>
                <a:tc>
                  <a:txBody>
                    <a:bodyPr/>
                    <a:lstStyle/>
                    <a:p>
                      <a:pPr algn="ctr"/>
                      <a:r>
                        <a:rPr lang="pt-BR" sz="900" dirty="0"/>
                        <a:t>Salário</a:t>
                      </a:r>
                    </a:p>
                  </a:txBody>
                  <a:tcPr/>
                </a:tc>
                <a:tc>
                  <a:txBody>
                    <a:bodyPr/>
                    <a:lstStyle/>
                    <a:p>
                      <a:pPr algn="ctr"/>
                      <a:r>
                        <a:rPr lang="pt-BR" sz="900" dirty="0" err="1"/>
                        <a:t>Residuals</a:t>
                      </a:r>
                      <a:endParaRPr lang="pt-BR" sz="900" dirty="0"/>
                    </a:p>
                  </a:txBody>
                  <a:tcPr>
                    <a:solidFill>
                      <a:schemeClr val="accent2"/>
                    </a:solidFill>
                  </a:tcPr>
                </a:tc>
                <a:extLst>
                  <a:ext uri="{0D108BD9-81ED-4DB2-BD59-A6C34878D82A}">
                    <a16:rowId xmlns:a16="http://schemas.microsoft.com/office/drawing/2014/main" val="884570546"/>
                  </a:ext>
                </a:extLst>
              </a:tr>
              <a:tr h="325953">
                <a:tc>
                  <a:txBody>
                    <a:bodyPr/>
                    <a:lstStyle/>
                    <a:p>
                      <a:pPr algn="ctr"/>
                      <a:r>
                        <a:rPr lang="pt-BR" sz="900" dirty="0"/>
                        <a:t>23</a:t>
                      </a:r>
                    </a:p>
                  </a:txBody>
                  <a:tcPr>
                    <a:solidFill>
                      <a:schemeClr val="accent4">
                        <a:lumMod val="20000"/>
                        <a:lumOff val="80000"/>
                      </a:schemeClr>
                    </a:solidFill>
                  </a:tcPr>
                </a:tc>
                <a:tc>
                  <a:txBody>
                    <a:bodyPr/>
                    <a:lstStyle/>
                    <a:p>
                      <a:pPr algn="ctr"/>
                      <a:r>
                        <a:rPr lang="pt-BR" sz="900" dirty="0"/>
                        <a:t>Não</a:t>
                      </a:r>
                    </a:p>
                  </a:txBody>
                  <a:tcPr>
                    <a:solidFill>
                      <a:schemeClr val="accent4">
                        <a:lumMod val="20000"/>
                        <a:lumOff val="80000"/>
                      </a:schemeClr>
                    </a:solidFill>
                  </a:tcPr>
                </a:tc>
                <a:tc>
                  <a:txBody>
                    <a:bodyPr/>
                    <a:lstStyle/>
                    <a:p>
                      <a:pPr algn="ctr"/>
                      <a:r>
                        <a:rPr lang="pt-BR" sz="900" dirty="0"/>
                        <a:t>50</a:t>
                      </a:r>
                    </a:p>
                  </a:txBody>
                  <a:tcPr>
                    <a:solidFill>
                      <a:schemeClr val="accent4">
                        <a:lumMod val="20000"/>
                        <a:lumOff val="80000"/>
                      </a:schemeClr>
                    </a:solidFill>
                  </a:tcPr>
                </a:tc>
                <a:tc>
                  <a:txBody>
                    <a:bodyPr/>
                    <a:lstStyle/>
                    <a:p>
                      <a:pPr algn="ctr"/>
                      <a:r>
                        <a:rPr lang="pt-BR" sz="900" dirty="0"/>
                        <a:t>-20</a:t>
                      </a:r>
                    </a:p>
                  </a:txBody>
                  <a:tcPr>
                    <a:solidFill>
                      <a:schemeClr val="accent4">
                        <a:lumMod val="20000"/>
                        <a:lumOff val="80000"/>
                      </a:schemeClr>
                    </a:solidFill>
                  </a:tcPr>
                </a:tc>
                <a:extLst>
                  <a:ext uri="{0D108BD9-81ED-4DB2-BD59-A6C34878D82A}">
                    <a16:rowId xmlns:a16="http://schemas.microsoft.com/office/drawing/2014/main" val="266896463"/>
                  </a:ext>
                </a:extLst>
              </a:tr>
              <a:tr h="325953">
                <a:tc>
                  <a:txBody>
                    <a:bodyPr/>
                    <a:lstStyle/>
                    <a:p>
                      <a:pPr marL="0" algn="ctr" defTabSz="914400" rtl="0" eaLnBrk="1" latinLnBrk="0" hangingPunct="1"/>
                      <a:r>
                        <a:rPr lang="pt-BR" sz="900" kern="1200" dirty="0">
                          <a:solidFill>
                            <a:schemeClr val="dk1"/>
                          </a:solidFill>
                          <a:latin typeface="+mn-lt"/>
                          <a:ea typeface="+mn-ea"/>
                          <a:cs typeface="+mn-cs"/>
                        </a:rPr>
                        <a:t>24</a:t>
                      </a:r>
                    </a:p>
                  </a:txBody>
                  <a:tcPr>
                    <a:solidFill>
                      <a:schemeClr val="accent5">
                        <a:lumMod val="40000"/>
                        <a:lumOff val="60000"/>
                      </a:schemeClr>
                    </a:solidFill>
                  </a:tcPr>
                </a:tc>
                <a:tc>
                  <a:txBody>
                    <a:bodyPr/>
                    <a:lstStyle/>
                    <a:p>
                      <a:pPr marL="0" algn="ctr" defTabSz="914400" rtl="0" eaLnBrk="1" latinLnBrk="0" hangingPunct="1"/>
                      <a:r>
                        <a:rPr lang="pt-BR" sz="900" kern="1200" dirty="0">
                          <a:solidFill>
                            <a:schemeClr val="dk1"/>
                          </a:solidFill>
                          <a:latin typeface="+mn-lt"/>
                          <a:ea typeface="+mn-ea"/>
                          <a:cs typeface="+mn-cs"/>
                        </a:rPr>
                        <a:t>sim</a:t>
                      </a:r>
                    </a:p>
                  </a:txBody>
                  <a:tcPr>
                    <a:solidFill>
                      <a:schemeClr val="accent5">
                        <a:lumMod val="40000"/>
                        <a:lumOff val="60000"/>
                      </a:schemeClr>
                    </a:solidFill>
                  </a:tcPr>
                </a:tc>
                <a:tc>
                  <a:txBody>
                    <a:bodyPr/>
                    <a:lstStyle/>
                    <a:p>
                      <a:pPr marL="0" algn="ctr" defTabSz="914400" rtl="0" eaLnBrk="1" latinLnBrk="0" hangingPunct="1"/>
                      <a:r>
                        <a:rPr lang="pt-BR" sz="900" kern="1200" dirty="0">
                          <a:solidFill>
                            <a:schemeClr val="dk1"/>
                          </a:solidFill>
                          <a:latin typeface="+mn-lt"/>
                          <a:ea typeface="+mn-ea"/>
                          <a:cs typeface="+mn-cs"/>
                        </a:rPr>
                        <a:t>70</a:t>
                      </a:r>
                    </a:p>
                  </a:txBody>
                  <a:tcPr>
                    <a:solidFill>
                      <a:schemeClr val="accent5">
                        <a:lumMod val="40000"/>
                        <a:lumOff val="60000"/>
                      </a:schemeClr>
                    </a:solidFill>
                  </a:tcPr>
                </a:tc>
                <a:tc>
                  <a:txBody>
                    <a:bodyPr/>
                    <a:lstStyle/>
                    <a:p>
                      <a:pPr marL="0" algn="ctr" defTabSz="914400" rtl="0" eaLnBrk="1" latinLnBrk="0" hangingPunct="1"/>
                      <a:r>
                        <a:rPr lang="pt-BR" sz="900" kern="1200" dirty="0">
                          <a:solidFill>
                            <a:schemeClr val="dk1"/>
                          </a:solidFill>
                          <a:latin typeface="+mn-lt"/>
                          <a:ea typeface="+mn-ea"/>
                          <a:cs typeface="+mn-cs"/>
                        </a:rPr>
                        <a:t>0</a:t>
                      </a:r>
                    </a:p>
                  </a:txBody>
                  <a:tcPr>
                    <a:solidFill>
                      <a:schemeClr val="accent2"/>
                    </a:solidFill>
                  </a:tcPr>
                </a:tc>
                <a:extLst>
                  <a:ext uri="{0D108BD9-81ED-4DB2-BD59-A6C34878D82A}">
                    <a16:rowId xmlns:a16="http://schemas.microsoft.com/office/drawing/2014/main" val="151225072"/>
                  </a:ext>
                </a:extLst>
              </a:tr>
              <a:tr h="325953">
                <a:tc>
                  <a:txBody>
                    <a:bodyPr/>
                    <a:lstStyle/>
                    <a:p>
                      <a:pPr algn="ctr"/>
                      <a:r>
                        <a:rPr lang="pt-BR" sz="900" dirty="0"/>
                        <a:t>26</a:t>
                      </a:r>
                    </a:p>
                  </a:txBody>
                  <a:tcPr>
                    <a:solidFill>
                      <a:schemeClr val="accent5">
                        <a:lumMod val="40000"/>
                        <a:lumOff val="60000"/>
                      </a:schemeClr>
                    </a:solidFill>
                  </a:tcPr>
                </a:tc>
                <a:tc>
                  <a:txBody>
                    <a:bodyPr/>
                    <a:lstStyle/>
                    <a:p>
                      <a:pPr algn="ctr"/>
                      <a:r>
                        <a:rPr lang="pt-BR" sz="900" dirty="0"/>
                        <a:t>Sim</a:t>
                      </a:r>
                    </a:p>
                  </a:txBody>
                  <a:tcPr>
                    <a:solidFill>
                      <a:schemeClr val="accent5">
                        <a:lumMod val="40000"/>
                        <a:lumOff val="60000"/>
                      </a:schemeClr>
                    </a:solidFill>
                  </a:tcPr>
                </a:tc>
                <a:tc>
                  <a:txBody>
                    <a:bodyPr/>
                    <a:lstStyle/>
                    <a:p>
                      <a:pPr algn="ctr"/>
                      <a:r>
                        <a:rPr lang="pt-BR" sz="900" dirty="0"/>
                        <a:t>80</a:t>
                      </a:r>
                    </a:p>
                  </a:txBody>
                  <a:tcPr>
                    <a:solidFill>
                      <a:schemeClr val="accent5">
                        <a:lumMod val="40000"/>
                        <a:lumOff val="60000"/>
                      </a:schemeClr>
                    </a:solidFill>
                  </a:tcPr>
                </a:tc>
                <a:tc>
                  <a:txBody>
                    <a:bodyPr/>
                    <a:lstStyle/>
                    <a:p>
                      <a:pPr algn="ctr"/>
                      <a:r>
                        <a:rPr lang="pt-BR" sz="900" dirty="0"/>
                        <a:t>10</a:t>
                      </a:r>
                    </a:p>
                  </a:txBody>
                  <a:tcPr>
                    <a:solidFill>
                      <a:schemeClr val="accent2"/>
                    </a:solidFill>
                  </a:tcPr>
                </a:tc>
                <a:extLst>
                  <a:ext uri="{0D108BD9-81ED-4DB2-BD59-A6C34878D82A}">
                    <a16:rowId xmlns:a16="http://schemas.microsoft.com/office/drawing/2014/main" val="1780128406"/>
                  </a:ext>
                </a:extLst>
              </a:tr>
              <a:tr h="325953">
                <a:tc>
                  <a:txBody>
                    <a:bodyPr/>
                    <a:lstStyle/>
                    <a:p>
                      <a:pPr algn="ctr"/>
                      <a:r>
                        <a:rPr lang="pt-BR" sz="900" dirty="0"/>
                        <a:t>26</a:t>
                      </a:r>
                    </a:p>
                  </a:txBody>
                  <a:tcPr>
                    <a:solidFill>
                      <a:schemeClr val="accent4">
                        <a:lumMod val="20000"/>
                        <a:lumOff val="80000"/>
                      </a:schemeClr>
                    </a:solidFill>
                  </a:tcPr>
                </a:tc>
                <a:tc>
                  <a:txBody>
                    <a:bodyPr/>
                    <a:lstStyle/>
                    <a:p>
                      <a:pPr algn="ctr"/>
                      <a:r>
                        <a:rPr lang="pt-BR" sz="900" dirty="0"/>
                        <a:t>Não</a:t>
                      </a:r>
                    </a:p>
                  </a:txBody>
                  <a:tcPr>
                    <a:solidFill>
                      <a:schemeClr val="accent4">
                        <a:lumMod val="20000"/>
                        <a:lumOff val="80000"/>
                      </a:schemeClr>
                    </a:solidFill>
                  </a:tcPr>
                </a:tc>
                <a:tc>
                  <a:txBody>
                    <a:bodyPr/>
                    <a:lstStyle/>
                    <a:p>
                      <a:pPr algn="ctr"/>
                      <a:r>
                        <a:rPr lang="pt-BR" sz="900" dirty="0"/>
                        <a:t>65</a:t>
                      </a:r>
                    </a:p>
                  </a:txBody>
                  <a:tcPr>
                    <a:solidFill>
                      <a:schemeClr val="accent4">
                        <a:lumMod val="20000"/>
                        <a:lumOff val="80000"/>
                      </a:schemeClr>
                    </a:solidFill>
                  </a:tcPr>
                </a:tc>
                <a:tc>
                  <a:txBody>
                    <a:bodyPr/>
                    <a:lstStyle/>
                    <a:p>
                      <a:pPr algn="ctr"/>
                      <a:r>
                        <a:rPr lang="pt-BR" sz="900" dirty="0"/>
                        <a:t>-5</a:t>
                      </a:r>
                    </a:p>
                  </a:txBody>
                  <a:tcPr>
                    <a:solidFill>
                      <a:schemeClr val="accent4">
                        <a:lumMod val="20000"/>
                        <a:lumOff val="80000"/>
                      </a:schemeClr>
                    </a:solidFill>
                  </a:tcPr>
                </a:tc>
                <a:extLst>
                  <a:ext uri="{0D108BD9-81ED-4DB2-BD59-A6C34878D82A}">
                    <a16:rowId xmlns:a16="http://schemas.microsoft.com/office/drawing/2014/main" val="2076407525"/>
                  </a:ext>
                </a:extLst>
              </a:tr>
              <a:tr h="325953">
                <a:tc>
                  <a:txBody>
                    <a:bodyPr/>
                    <a:lstStyle/>
                    <a:p>
                      <a:pPr algn="ctr"/>
                      <a:r>
                        <a:rPr lang="pt-BR" sz="900" dirty="0"/>
                        <a:t>27</a:t>
                      </a:r>
                    </a:p>
                  </a:txBody>
                  <a:tcPr>
                    <a:solidFill>
                      <a:schemeClr val="accent5">
                        <a:lumMod val="40000"/>
                        <a:lumOff val="60000"/>
                      </a:schemeClr>
                    </a:solidFill>
                  </a:tcPr>
                </a:tc>
                <a:tc>
                  <a:txBody>
                    <a:bodyPr/>
                    <a:lstStyle/>
                    <a:p>
                      <a:pPr algn="ctr"/>
                      <a:r>
                        <a:rPr lang="pt-BR" sz="900" dirty="0"/>
                        <a:t>Sim</a:t>
                      </a:r>
                    </a:p>
                  </a:txBody>
                  <a:tcPr>
                    <a:solidFill>
                      <a:schemeClr val="accent5">
                        <a:lumMod val="40000"/>
                        <a:lumOff val="60000"/>
                      </a:schemeClr>
                    </a:solidFill>
                  </a:tcPr>
                </a:tc>
                <a:tc>
                  <a:txBody>
                    <a:bodyPr/>
                    <a:lstStyle/>
                    <a:p>
                      <a:pPr algn="ctr"/>
                      <a:r>
                        <a:rPr lang="pt-BR" sz="900" dirty="0"/>
                        <a:t>85</a:t>
                      </a:r>
                    </a:p>
                  </a:txBody>
                  <a:tcPr>
                    <a:solidFill>
                      <a:schemeClr val="accent5">
                        <a:lumMod val="40000"/>
                        <a:lumOff val="60000"/>
                      </a:schemeClr>
                    </a:solidFill>
                  </a:tcPr>
                </a:tc>
                <a:tc>
                  <a:txBody>
                    <a:bodyPr/>
                    <a:lstStyle/>
                    <a:p>
                      <a:pPr algn="ctr"/>
                      <a:r>
                        <a:rPr lang="pt-BR" sz="900" dirty="0"/>
                        <a:t>15</a:t>
                      </a:r>
                    </a:p>
                  </a:txBody>
                  <a:tcPr>
                    <a:solidFill>
                      <a:schemeClr val="accent2"/>
                    </a:solidFill>
                  </a:tcPr>
                </a:tc>
                <a:extLst>
                  <a:ext uri="{0D108BD9-81ED-4DB2-BD59-A6C34878D82A}">
                    <a16:rowId xmlns:a16="http://schemas.microsoft.com/office/drawing/2014/main" val="4208423216"/>
                  </a:ext>
                </a:extLst>
              </a:tr>
            </a:tbl>
          </a:graphicData>
        </a:graphic>
      </p:graphicFrame>
      <p:sp>
        <p:nvSpPr>
          <p:cNvPr id="8" name="CaixaDeTexto 7">
            <a:extLst>
              <a:ext uri="{FF2B5EF4-FFF2-40B4-BE49-F238E27FC236}">
                <a16:creationId xmlns:a16="http://schemas.microsoft.com/office/drawing/2014/main" id="{51A4CA85-C419-97F0-544A-B4AEF092DB34}"/>
              </a:ext>
            </a:extLst>
          </p:cNvPr>
          <p:cNvSpPr txBox="1"/>
          <p:nvPr/>
        </p:nvSpPr>
        <p:spPr>
          <a:xfrm>
            <a:off x="5667153" y="4651743"/>
            <a:ext cx="6156252" cy="646331"/>
          </a:xfrm>
          <a:prstGeom prst="rect">
            <a:avLst/>
          </a:prstGeom>
          <a:noFill/>
        </p:spPr>
        <p:txBody>
          <a:bodyPr wrap="square" rtlCol="0">
            <a:spAutoFit/>
          </a:bodyPr>
          <a:lstStyle/>
          <a:p>
            <a:r>
              <a:rPr lang="pt-BR" dirty="0"/>
              <a:t>Para determinar o output </a:t>
            </a:r>
            <a:r>
              <a:rPr lang="pt-BR" dirty="0" err="1"/>
              <a:t>values</a:t>
            </a:r>
            <a:r>
              <a:rPr lang="pt-BR" dirty="0"/>
              <a:t> para nós folha com mais de dois valores, extraia a média deles. </a:t>
            </a:r>
          </a:p>
        </p:txBody>
      </p:sp>
      <p:cxnSp>
        <p:nvCxnSpPr>
          <p:cNvPr id="20" name="Conector em Curva 19">
            <a:extLst>
              <a:ext uri="{FF2B5EF4-FFF2-40B4-BE49-F238E27FC236}">
                <a16:creationId xmlns:a16="http://schemas.microsoft.com/office/drawing/2014/main" id="{475E8B56-C6F8-69CE-847F-A55A7697A1CC}"/>
              </a:ext>
            </a:extLst>
          </p:cNvPr>
          <p:cNvCxnSpPr>
            <a:stCxn id="8" idx="1"/>
            <a:endCxn id="19" idx="3"/>
          </p:cNvCxnSpPr>
          <p:nvPr/>
        </p:nvCxnSpPr>
        <p:spPr>
          <a:xfrm rot="10800000">
            <a:off x="4420107" y="3617463"/>
            <a:ext cx="1247046" cy="1357447"/>
          </a:xfrm>
          <a:prstGeom prst="curvedConnector3">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Conector em Curva 22">
            <a:extLst>
              <a:ext uri="{FF2B5EF4-FFF2-40B4-BE49-F238E27FC236}">
                <a16:creationId xmlns:a16="http://schemas.microsoft.com/office/drawing/2014/main" id="{61610CFB-FAB1-D702-6B1B-AAE71401AB32}"/>
              </a:ext>
            </a:extLst>
          </p:cNvPr>
          <p:cNvCxnSpPr>
            <a:cxnSpLocks/>
            <a:stCxn id="8" idx="1"/>
            <a:endCxn id="22" idx="3"/>
          </p:cNvCxnSpPr>
          <p:nvPr/>
        </p:nvCxnSpPr>
        <p:spPr>
          <a:xfrm rot="10800000" flipV="1">
            <a:off x="2615549" y="4974908"/>
            <a:ext cx="3051605" cy="94361"/>
          </a:xfrm>
          <a:prstGeom prst="curvedConnector3">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6" name="CaixaDeTexto 25">
            <a:extLst>
              <a:ext uri="{FF2B5EF4-FFF2-40B4-BE49-F238E27FC236}">
                <a16:creationId xmlns:a16="http://schemas.microsoft.com/office/drawing/2014/main" id="{1FEDC719-E0CB-9985-9E4B-F98737F32D92}"/>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27" name="CaixaDeTexto 26">
            <a:extLst>
              <a:ext uri="{FF2B5EF4-FFF2-40B4-BE49-F238E27FC236}">
                <a16:creationId xmlns:a16="http://schemas.microsoft.com/office/drawing/2014/main" id="{668E37F6-4406-9A3C-B863-6F863CB0FA42}"/>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spTree>
    <p:extLst>
      <p:ext uri="{BB962C8B-B14F-4D97-AF65-F5344CB8AC3E}">
        <p14:creationId xmlns:p14="http://schemas.microsoft.com/office/powerpoint/2010/main" val="948625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3: Calcule o MSE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Para calcular o MSE, fazemos a predição do salário usando a árvore obtida.</a:t>
            </a:r>
          </a:p>
        </p:txBody>
      </p:sp>
      <p:sp>
        <p:nvSpPr>
          <p:cNvPr id="11" name="Retângulo Arredondado 10">
            <a:extLst>
              <a:ext uri="{FF2B5EF4-FFF2-40B4-BE49-F238E27FC236}">
                <a16:creationId xmlns:a16="http://schemas.microsoft.com/office/drawing/2014/main" id="{F85520DB-C065-C789-637A-FB7EE5489A39}"/>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12" name="Conector de Seta Reta 11">
            <a:extLst>
              <a:ext uri="{FF2B5EF4-FFF2-40B4-BE49-F238E27FC236}">
                <a16:creationId xmlns:a16="http://schemas.microsoft.com/office/drawing/2014/main" id="{1B7F8819-7F7E-0341-026F-078AF923EC63}"/>
              </a:ext>
            </a:extLst>
          </p:cNvPr>
          <p:cNvCxnSpPr>
            <a:stCxn id="11" idx="2"/>
            <a:endCxn id="16"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ector de Seta Reta 12">
            <a:extLst>
              <a:ext uri="{FF2B5EF4-FFF2-40B4-BE49-F238E27FC236}">
                <a16:creationId xmlns:a16="http://schemas.microsoft.com/office/drawing/2014/main" id="{6217F7CC-A0C8-C44D-243C-D147D12EC7A7}"/>
              </a:ext>
            </a:extLst>
          </p:cNvPr>
          <p:cNvCxnSpPr>
            <a:cxnSpLocks/>
            <a:stCxn id="11" idx="2"/>
            <a:endCxn id="19"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D68EA3F3-3207-7B40-CD1D-3249A5AD94B2}"/>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5" name="CaixaDeTexto 14">
            <a:extLst>
              <a:ext uri="{FF2B5EF4-FFF2-40B4-BE49-F238E27FC236}">
                <a16:creationId xmlns:a16="http://schemas.microsoft.com/office/drawing/2014/main" id="{73A78214-CC64-B5FD-15A9-CE5470FC985C}"/>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6" name="Retângulo Arredondado 15">
            <a:extLst>
              <a:ext uri="{FF2B5EF4-FFF2-40B4-BE49-F238E27FC236}">
                <a16:creationId xmlns:a16="http://schemas.microsoft.com/office/drawing/2014/main" id="{033FE98B-E919-E53E-54E6-E28F6C33EC13}"/>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8" name="CaixaDeTexto 17">
            <a:extLst>
              <a:ext uri="{FF2B5EF4-FFF2-40B4-BE49-F238E27FC236}">
                <a16:creationId xmlns:a16="http://schemas.microsoft.com/office/drawing/2014/main" id="{A82945E8-0804-4F13-B7AD-69035A05CE7A}"/>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9" name="Retângulo Arredondado 18">
            <a:extLst>
              <a:ext uri="{FF2B5EF4-FFF2-40B4-BE49-F238E27FC236}">
                <a16:creationId xmlns:a16="http://schemas.microsoft.com/office/drawing/2014/main" id="{22E02DFC-ED81-57F5-389E-62A583838B1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cxnSp>
        <p:nvCxnSpPr>
          <p:cNvPr id="5" name="Conector de Seta Reta 4">
            <a:extLst>
              <a:ext uri="{FF2B5EF4-FFF2-40B4-BE49-F238E27FC236}">
                <a16:creationId xmlns:a16="http://schemas.microsoft.com/office/drawing/2014/main" id="{EEEE55B1-C919-9290-2E89-07AA95CCEE41}"/>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D35A2EA2-13B2-08AD-530C-10485F293AF2}"/>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tângulo Arredondado 20">
            <a:extLst>
              <a:ext uri="{FF2B5EF4-FFF2-40B4-BE49-F238E27FC236}">
                <a16:creationId xmlns:a16="http://schemas.microsoft.com/office/drawing/2014/main" id="{A2211835-7696-9752-5F23-BF982E8E9E1F}"/>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2" name="Retângulo Arredondado 21">
            <a:extLst>
              <a:ext uri="{FF2B5EF4-FFF2-40B4-BE49-F238E27FC236}">
                <a16:creationId xmlns:a16="http://schemas.microsoft.com/office/drawing/2014/main" id="{7F19E42D-BD01-B7D5-AE84-703CC1F17CDC}"/>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 name="CaixaDeTexto 1">
            <a:extLst>
              <a:ext uri="{FF2B5EF4-FFF2-40B4-BE49-F238E27FC236}">
                <a16:creationId xmlns:a16="http://schemas.microsoft.com/office/drawing/2014/main" id="{9FF16FE8-9794-0994-45FB-9138601FB5C9}"/>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3" name="CaixaDeTexto 2">
            <a:extLst>
              <a:ext uri="{FF2B5EF4-FFF2-40B4-BE49-F238E27FC236}">
                <a16:creationId xmlns:a16="http://schemas.microsoft.com/office/drawing/2014/main" id="{E3249A3E-80C2-BE15-65D6-29A67858C8AA}"/>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graphicFrame>
        <p:nvGraphicFramePr>
          <p:cNvPr id="10" name="Tabela 3">
            <a:extLst>
              <a:ext uri="{FF2B5EF4-FFF2-40B4-BE49-F238E27FC236}">
                <a16:creationId xmlns:a16="http://schemas.microsoft.com/office/drawing/2014/main" id="{03635638-3DCC-A5CC-68F8-6967D83952E5}"/>
              </a:ext>
            </a:extLst>
          </p:cNvPr>
          <p:cNvGraphicFramePr>
            <a:graphicFrameLocks noGrp="1"/>
          </p:cNvGraphicFramePr>
          <p:nvPr>
            <p:extLst>
              <p:ext uri="{D42A27DB-BD31-4B8C-83A1-F6EECF244321}">
                <p14:modId xmlns:p14="http://schemas.microsoft.com/office/powerpoint/2010/main" val="2797300245"/>
              </p:ext>
            </p:extLst>
          </p:nvPr>
        </p:nvGraphicFramePr>
        <p:xfrm>
          <a:off x="4420107" y="4898225"/>
          <a:ext cx="5556903" cy="1879848"/>
        </p:xfrm>
        <a:graphic>
          <a:graphicData uri="http://schemas.openxmlformats.org/drawingml/2006/table">
            <a:tbl>
              <a:tblPr firstRow="1" bandRow="1">
                <a:tableStyleId>{5C22544A-7EE6-4342-B048-85BDC9FD1C3A}</a:tableStyleId>
              </a:tblPr>
              <a:tblGrid>
                <a:gridCol w="1852301">
                  <a:extLst>
                    <a:ext uri="{9D8B030D-6E8A-4147-A177-3AD203B41FA5}">
                      <a16:colId xmlns:a16="http://schemas.microsoft.com/office/drawing/2014/main" val="1783022614"/>
                    </a:ext>
                  </a:extLst>
                </a:gridCol>
                <a:gridCol w="1852301">
                  <a:extLst>
                    <a:ext uri="{9D8B030D-6E8A-4147-A177-3AD203B41FA5}">
                      <a16:colId xmlns:a16="http://schemas.microsoft.com/office/drawing/2014/main" val="3683218599"/>
                    </a:ext>
                  </a:extLst>
                </a:gridCol>
                <a:gridCol w="1852301">
                  <a:extLst>
                    <a:ext uri="{9D8B030D-6E8A-4147-A177-3AD203B41FA5}">
                      <a16:colId xmlns:a16="http://schemas.microsoft.com/office/drawing/2014/main" val="3375696434"/>
                    </a:ext>
                  </a:extLst>
                </a:gridCol>
              </a:tblGrid>
              <a:tr h="313308">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extLst>
                  <a:ext uri="{0D108BD9-81ED-4DB2-BD59-A6C34878D82A}">
                    <a16:rowId xmlns:a16="http://schemas.microsoft.com/office/drawing/2014/main" val="884570546"/>
                  </a:ext>
                </a:extLst>
              </a:tr>
              <a:tr h="313308">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extLst>
                  <a:ext uri="{0D108BD9-81ED-4DB2-BD59-A6C34878D82A}">
                    <a16:rowId xmlns:a16="http://schemas.microsoft.com/office/drawing/2014/main" val="266896463"/>
                  </a:ext>
                </a:extLst>
              </a:tr>
              <a:tr h="313308">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extLst>
                  <a:ext uri="{0D108BD9-81ED-4DB2-BD59-A6C34878D82A}">
                    <a16:rowId xmlns:a16="http://schemas.microsoft.com/office/drawing/2014/main" val="151225072"/>
                  </a:ext>
                </a:extLst>
              </a:tr>
              <a:tr h="313308">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extLst>
                  <a:ext uri="{0D108BD9-81ED-4DB2-BD59-A6C34878D82A}">
                    <a16:rowId xmlns:a16="http://schemas.microsoft.com/office/drawing/2014/main" val="1780128406"/>
                  </a:ext>
                </a:extLst>
              </a:tr>
              <a:tr h="313308">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extLst>
                  <a:ext uri="{0D108BD9-81ED-4DB2-BD59-A6C34878D82A}">
                    <a16:rowId xmlns:a16="http://schemas.microsoft.com/office/drawing/2014/main" val="2076407525"/>
                  </a:ext>
                </a:extLst>
              </a:tr>
              <a:tr h="313308">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extLst>
                  <a:ext uri="{0D108BD9-81ED-4DB2-BD59-A6C34878D82A}">
                    <a16:rowId xmlns:a16="http://schemas.microsoft.com/office/drawing/2014/main" val="4208423216"/>
                  </a:ext>
                </a:extLst>
              </a:tr>
            </a:tbl>
          </a:graphicData>
        </a:graphic>
      </p:graphicFrame>
      <mc:AlternateContent xmlns:mc="http://schemas.openxmlformats.org/markup-compatibility/2006">
        <mc:Choice xmlns:a14="http://schemas.microsoft.com/office/drawing/2010/main" Requires="a14">
          <p:sp>
            <p:nvSpPr>
              <p:cNvPr id="24" name="CaixaDeTexto 23">
                <a:extLst>
                  <a:ext uri="{FF2B5EF4-FFF2-40B4-BE49-F238E27FC236}">
                    <a16:creationId xmlns:a16="http://schemas.microsoft.com/office/drawing/2014/main" id="{4DCF200A-81EE-5EC2-5793-0143843D551B}"/>
                  </a:ext>
                </a:extLst>
              </p:cNvPr>
              <p:cNvSpPr txBox="1"/>
              <p:nvPr/>
            </p:nvSpPr>
            <p:spPr>
              <a:xfrm>
                <a:off x="5801124" y="1959812"/>
                <a:ext cx="469115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𝑆𝑎𝑙</m:t>
                      </m:r>
                      <m:r>
                        <a:rPr lang="pt-BR" i="1">
                          <a:latin typeface="Cambria Math" panose="02040503050406030204" pitchFamily="18" charset="0"/>
                        </a:rPr>
                        <m:t>á</m:t>
                      </m:r>
                      <m:r>
                        <a:rPr lang="pt-BR" b="0" i="1" smtClean="0">
                          <a:latin typeface="Cambria Math" panose="02040503050406030204" pitchFamily="18" charset="0"/>
                        </a:rPr>
                        <m:t>𝑟𝑖𝑜</m:t>
                      </m:r>
                      <m:r>
                        <a:rPr lang="pt-BR" b="0" i="1" smtClean="0">
                          <a:latin typeface="Cambria Math" panose="02040503050406030204" pitchFamily="18" charset="0"/>
                        </a:rPr>
                        <m:t>=70+</m:t>
                      </m:r>
                      <m:r>
                        <a:rPr lang="pt-BR" b="0" i="1" smtClean="0">
                          <a:latin typeface="Cambria Math" panose="02040503050406030204" pitchFamily="18" charset="0"/>
                        </a:rPr>
                        <m:t>𝑙𝑒𝑎𝑟𝑛𝑖𝑛𝑔</m:t>
                      </m:r>
                      <m:r>
                        <a:rPr lang="pt-BR" b="0" i="1" smtClean="0">
                          <a:latin typeface="Cambria Math" panose="02040503050406030204" pitchFamily="18" charset="0"/>
                        </a:rPr>
                        <m:t> </m:t>
                      </m:r>
                      <m:r>
                        <a:rPr lang="pt-BR" b="0" i="1" smtClean="0">
                          <a:latin typeface="Cambria Math" panose="02040503050406030204" pitchFamily="18" charset="0"/>
                        </a:rPr>
                        <m:t>𝑟𝑎𝑡𝑒</m:t>
                      </m:r>
                      <m:r>
                        <a:rPr lang="pt-BR" b="0" i="1" smtClean="0">
                          <a:latin typeface="Cambria Math" panose="02040503050406030204" pitchFamily="18" charset="0"/>
                        </a:rPr>
                        <m:t> ∗</m:t>
                      </m:r>
                      <m:r>
                        <a:rPr lang="pt-BR" b="0" i="1" smtClean="0">
                          <a:latin typeface="Cambria Math" panose="02040503050406030204" pitchFamily="18" charset="0"/>
                        </a:rPr>
                        <m:t>𝑜𝑢𝑡𝑝𝑢𝑡</m:t>
                      </m:r>
                      <m:r>
                        <a:rPr lang="pt-BR" b="0" i="1" smtClean="0">
                          <a:latin typeface="Cambria Math" panose="02040503050406030204" pitchFamily="18" charset="0"/>
                        </a:rPr>
                        <m:t> </m:t>
                      </m:r>
                      <m:r>
                        <a:rPr lang="pt-BR" b="0" i="1" smtClean="0">
                          <a:latin typeface="Cambria Math" panose="02040503050406030204" pitchFamily="18" charset="0"/>
                        </a:rPr>
                        <m:t>𝑣𝑎𝑙𝑢𝑒</m:t>
                      </m:r>
                      <m:r>
                        <a:rPr lang="pt-BR" b="0" i="1" smtClean="0">
                          <a:latin typeface="Cambria Math" panose="02040503050406030204" pitchFamily="18" charset="0"/>
                        </a:rPr>
                        <m:t> </m:t>
                      </m:r>
                    </m:oMath>
                  </m:oMathPara>
                </a14:m>
                <a:endParaRPr lang="pt-BR" dirty="0"/>
              </a:p>
            </p:txBody>
          </p:sp>
        </mc:Choice>
        <mc:Fallback>
          <p:sp>
            <p:nvSpPr>
              <p:cNvPr id="24" name="CaixaDeTexto 23">
                <a:extLst>
                  <a:ext uri="{FF2B5EF4-FFF2-40B4-BE49-F238E27FC236}">
                    <a16:creationId xmlns:a16="http://schemas.microsoft.com/office/drawing/2014/main" id="{4DCF200A-81EE-5EC2-5793-0143843D551B}"/>
                  </a:ext>
                </a:extLst>
              </p:cNvPr>
              <p:cNvSpPr txBox="1">
                <a:spLocks noRot="1" noChangeAspect="1" noMove="1" noResize="1" noEditPoints="1" noAdjustHandles="1" noChangeArrowheads="1" noChangeShapeType="1" noTextEdit="1"/>
              </p:cNvSpPr>
              <p:nvPr/>
            </p:nvSpPr>
            <p:spPr>
              <a:xfrm>
                <a:off x="5801124" y="1959812"/>
                <a:ext cx="4691156" cy="276999"/>
              </a:xfrm>
              <a:prstGeom prst="rect">
                <a:avLst/>
              </a:prstGeom>
              <a:blipFill>
                <a:blip r:embed="rId3"/>
                <a:stretch>
                  <a:fillRect l="-539" t="-8696" r="-1348" b="-34783"/>
                </a:stretch>
              </a:blipFill>
            </p:spPr>
            <p:txBody>
              <a:bodyPr/>
              <a:lstStyle/>
              <a:p>
                <a:r>
                  <a:rPr lang="pt-BR">
                    <a:noFill/>
                  </a:rPr>
                  <a:t> </a:t>
                </a:r>
              </a:p>
            </p:txBody>
          </p:sp>
        </mc:Fallback>
      </mc:AlternateContent>
    </p:spTree>
    <p:extLst>
      <p:ext uri="{BB962C8B-B14F-4D97-AF65-F5344CB8AC3E}">
        <p14:creationId xmlns:p14="http://schemas.microsoft.com/office/powerpoint/2010/main" val="2319009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3: Calcule o MSE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Para calcular o MSE, fazemos a predição do salário usando a árvore obtida.</a:t>
            </a:r>
          </a:p>
        </p:txBody>
      </p:sp>
      <p:sp>
        <p:nvSpPr>
          <p:cNvPr id="11" name="Retângulo Arredondado 10">
            <a:extLst>
              <a:ext uri="{FF2B5EF4-FFF2-40B4-BE49-F238E27FC236}">
                <a16:creationId xmlns:a16="http://schemas.microsoft.com/office/drawing/2014/main" id="{F85520DB-C065-C789-637A-FB7EE5489A39}"/>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12" name="Conector de Seta Reta 11">
            <a:extLst>
              <a:ext uri="{FF2B5EF4-FFF2-40B4-BE49-F238E27FC236}">
                <a16:creationId xmlns:a16="http://schemas.microsoft.com/office/drawing/2014/main" id="{1B7F8819-7F7E-0341-026F-078AF923EC63}"/>
              </a:ext>
            </a:extLst>
          </p:cNvPr>
          <p:cNvCxnSpPr>
            <a:stCxn id="11" idx="2"/>
            <a:endCxn id="16"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ector de Seta Reta 12">
            <a:extLst>
              <a:ext uri="{FF2B5EF4-FFF2-40B4-BE49-F238E27FC236}">
                <a16:creationId xmlns:a16="http://schemas.microsoft.com/office/drawing/2014/main" id="{6217F7CC-A0C8-C44D-243C-D147D12EC7A7}"/>
              </a:ext>
            </a:extLst>
          </p:cNvPr>
          <p:cNvCxnSpPr>
            <a:cxnSpLocks/>
            <a:stCxn id="11" idx="2"/>
            <a:endCxn id="19"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D68EA3F3-3207-7B40-CD1D-3249A5AD94B2}"/>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5" name="CaixaDeTexto 14">
            <a:extLst>
              <a:ext uri="{FF2B5EF4-FFF2-40B4-BE49-F238E27FC236}">
                <a16:creationId xmlns:a16="http://schemas.microsoft.com/office/drawing/2014/main" id="{73A78214-CC64-B5FD-15A9-CE5470FC985C}"/>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6" name="Retângulo Arredondado 15">
            <a:extLst>
              <a:ext uri="{FF2B5EF4-FFF2-40B4-BE49-F238E27FC236}">
                <a16:creationId xmlns:a16="http://schemas.microsoft.com/office/drawing/2014/main" id="{033FE98B-E919-E53E-54E6-E28F6C33EC13}"/>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8" name="CaixaDeTexto 17">
            <a:extLst>
              <a:ext uri="{FF2B5EF4-FFF2-40B4-BE49-F238E27FC236}">
                <a16:creationId xmlns:a16="http://schemas.microsoft.com/office/drawing/2014/main" id="{A82945E8-0804-4F13-B7AD-69035A05CE7A}"/>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9" name="Retângulo Arredondado 18">
            <a:extLst>
              <a:ext uri="{FF2B5EF4-FFF2-40B4-BE49-F238E27FC236}">
                <a16:creationId xmlns:a16="http://schemas.microsoft.com/office/drawing/2014/main" id="{22E02DFC-ED81-57F5-389E-62A583838B1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cxnSp>
        <p:nvCxnSpPr>
          <p:cNvPr id="5" name="Conector de Seta Reta 4">
            <a:extLst>
              <a:ext uri="{FF2B5EF4-FFF2-40B4-BE49-F238E27FC236}">
                <a16:creationId xmlns:a16="http://schemas.microsoft.com/office/drawing/2014/main" id="{EEEE55B1-C919-9290-2E89-07AA95CCEE41}"/>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D35A2EA2-13B2-08AD-530C-10485F293AF2}"/>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tângulo Arredondado 20">
            <a:extLst>
              <a:ext uri="{FF2B5EF4-FFF2-40B4-BE49-F238E27FC236}">
                <a16:creationId xmlns:a16="http://schemas.microsoft.com/office/drawing/2014/main" id="{A2211835-7696-9752-5F23-BF982E8E9E1F}"/>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2" name="Retângulo Arredondado 21">
            <a:extLst>
              <a:ext uri="{FF2B5EF4-FFF2-40B4-BE49-F238E27FC236}">
                <a16:creationId xmlns:a16="http://schemas.microsoft.com/office/drawing/2014/main" id="{7F19E42D-BD01-B7D5-AE84-703CC1F17CDC}"/>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 name="CaixaDeTexto 1">
            <a:extLst>
              <a:ext uri="{FF2B5EF4-FFF2-40B4-BE49-F238E27FC236}">
                <a16:creationId xmlns:a16="http://schemas.microsoft.com/office/drawing/2014/main" id="{9FF16FE8-9794-0994-45FB-9138601FB5C9}"/>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3" name="CaixaDeTexto 2">
            <a:extLst>
              <a:ext uri="{FF2B5EF4-FFF2-40B4-BE49-F238E27FC236}">
                <a16:creationId xmlns:a16="http://schemas.microsoft.com/office/drawing/2014/main" id="{E3249A3E-80C2-BE15-65D6-29A67858C8AA}"/>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graphicFrame>
        <p:nvGraphicFramePr>
          <p:cNvPr id="10" name="Tabela 3">
            <a:extLst>
              <a:ext uri="{FF2B5EF4-FFF2-40B4-BE49-F238E27FC236}">
                <a16:creationId xmlns:a16="http://schemas.microsoft.com/office/drawing/2014/main" id="{03635638-3DCC-A5CC-68F8-6967D83952E5}"/>
              </a:ext>
            </a:extLst>
          </p:cNvPr>
          <p:cNvGraphicFramePr>
            <a:graphicFrameLocks noGrp="1"/>
          </p:cNvGraphicFramePr>
          <p:nvPr>
            <p:extLst>
              <p:ext uri="{D42A27DB-BD31-4B8C-83A1-F6EECF244321}">
                <p14:modId xmlns:p14="http://schemas.microsoft.com/office/powerpoint/2010/main" val="2673185680"/>
              </p:ext>
            </p:extLst>
          </p:nvPr>
        </p:nvGraphicFramePr>
        <p:xfrm>
          <a:off x="4420107" y="4898225"/>
          <a:ext cx="5556904" cy="1879848"/>
        </p:xfrm>
        <a:graphic>
          <a:graphicData uri="http://schemas.openxmlformats.org/drawingml/2006/table">
            <a:tbl>
              <a:tblPr firstRow="1" bandRow="1">
                <a:tableStyleId>{5C22544A-7EE6-4342-B048-85BDC9FD1C3A}</a:tableStyleId>
              </a:tblPr>
              <a:tblGrid>
                <a:gridCol w="1389226">
                  <a:extLst>
                    <a:ext uri="{9D8B030D-6E8A-4147-A177-3AD203B41FA5}">
                      <a16:colId xmlns:a16="http://schemas.microsoft.com/office/drawing/2014/main" val="1783022614"/>
                    </a:ext>
                  </a:extLst>
                </a:gridCol>
                <a:gridCol w="1389226">
                  <a:extLst>
                    <a:ext uri="{9D8B030D-6E8A-4147-A177-3AD203B41FA5}">
                      <a16:colId xmlns:a16="http://schemas.microsoft.com/office/drawing/2014/main" val="3683218599"/>
                    </a:ext>
                  </a:extLst>
                </a:gridCol>
                <a:gridCol w="1389226">
                  <a:extLst>
                    <a:ext uri="{9D8B030D-6E8A-4147-A177-3AD203B41FA5}">
                      <a16:colId xmlns:a16="http://schemas.microsoft.com/office/drawing/2014/main" val="3375696434"/>
                    </a:ext>
                  </a:extLst>
                </a:gridCol>
                <a:gridCol w="1389226">
                  <a:extLst>
                    <a:ext uri="{9D8B030D-6E8A-4147-A177-3AD203B41FA5}">
                      <a16:colId xmlns:a16="http://schemas.microsoft.com/office/drawing/2014/main" val="3098643118"/>
                    </a:ext>
                  </a:extLst>
                </a:gridCol>
              </a:tblGrid>
              <a:tr h="313308">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tc>
                  <a:txBody>
                    <a:bodyPr/>
                    <a:lstStyle/>
                    <a:p>
                      <a:pPr algn="ctr"/>
                      <a:r>
                        <a:rPr lang="pt-BR" sz="1400" dirty="0"/>
                        <a:t>Predição</a:t>
                      </a:r>
                    </a:p>
                  </a:txBody>
                  <a:tcPr>
                    <a:solidFill>
                      <a:schemeClr val="accent6"/>
                    </a:solidFill>
                  </a:tcPr>
                </a:tc>
                <a:extLst>
                  <a:ext uri="{0D108BD9-81ED-4DB2-BD59-A6C34878D82A}">
                    <a16:rowId xmlns:a16="http://schemas.microsoft.com/office/drawing/2014/main" val="884570546"/>
                  </a:ext>
                </a:extLst>
              </a:tr>
              <a:tr h="313308">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tc>
                  <a:txBody>
                    <a:bodyPr/>
                    <a:lstStyle/>
                    <a:p>
                      <a:pPr algn="ctr"/>
                      <a:r>
                        <a:rPr lang="pt-BR" sz="1400" dirty="0"/>
                        <a:t>68.75</a:t>
                      </a:r>
                    </a:p>
                  </a:txBody>
                  <a:tcPr>
                    <a:solidFill>
                      <a:schemeClr val="accent6"/>
                    </a:solidFill>
                  </a:tcPr>
                </a:tc>
                <a:extLst>
                  <a:ext uri="{0D108BD9-81ED-4DB2-BD59-A6C34878D82A}">
                    <a16:rowId xmlns:a16="http://schemas.microsoft.com/office/drawing/2014/main" val="266896463"/>
                  </a:ext>
                </a:extLst>
              </a:tr>
              <a:tr h="313308">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tc>
                  <a:txBody>
                    <a:bodyPr/>
                    <a:lstStyle/>
                    <a:p>
                      <a:pPr algn="ctr"/>
                      <a:r>
                        <a:rPr lang="pt-BR" sz="1400" dirty="0"/>
                        <a:t>70</a:t>
                      </a:r>
                    </a:p>
                  </a:txBody>
                  <a:tcPr>
                    <a:solidFill>
                      <a:schemeClr val="accent6"/>
                    </a:solidFill>
                  </a:tcPr>
                </a:tc>
                <a:extLst>
                  <a:ext uri="{0D108BD9-81ED-4DB2-BD59-A6C34878D82A}">
                    <a16:rowId xmlns:a16="http://schemas.microsoft.com/office/drawing/2014/main" val="151225072"/>
                  </a:ext>
                </a:extLst>
              </a:tr>
              <a:tr h="313308">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tc>
                  <a:txBody>
                    <a:bodyPr/>
                    <a:lstStyle/>
                    <a:p>
                      <a:pPr algn="ctr"/>
                      <a:r>
                        <a:rPr lang="pt-BR" sz="1400" dirty="0"/>
                        <a:t>71.25</a:t>
                      </a:r>
                    </a:p>
                  </a:txBody>
                  <a:tcPr>
                    <a:solidFill>
                      <a:schemeClr val="accent6"/>
                    </a:solidFill>
                  </a:tcPr>
                </a:tc>
                <a:extLst>
                  <a:ext uri="{0D108BD9-81ED-4DB2-BD59-A6C34878D82A}">
                    <a16:rowId xmlns:a16="http://schemas.microsoft.com/office/drawing/2014/main" val="1780128406"/>
                  </a:ext>
                </a:extLst>
              </a:tr>
              <a:tr h="313308">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tc>
                  <a:txBody>
                    <a:bodyPr/>
                    <a:lstStyle/>
                    <a:p>
                      <a:pPr algn="ctr"/>
                      <a:r>
                        <a:rPr lang="pt-BR" sz="1400" dirty="0"/>
                        <a:t>68.75</a:t>
                      </a:r>
                    </a:p>
                  </a:txBody>
                  <a:tcPr>
                    <a:solidFill>
                      <a:schemeClr val="accent6"/>
                    </a:solidFill>
                  </a:tcPr>
                </a:tc>
                <a:extLst>
                  <a:ext uri="{0D108BD9-81ED-4DB2-BD59-A6C34878D82A}">
                    <a16:rowId xmlns:a16="http://schemas.microsoft.com/office/drawing/2014/main" val="2076407525"/>
                  </a:ext>
                </a:extLst>
              </a:tr>
              <a:tr h="313308">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tc>
                  <a:txBody>
                    <a:bodyPr/>
                    <a:lstStyle/>
                    <a:p>
                      <a:pPr algn="ctr"/>
                      <a:r>
                        <a:rPr lang="pt-BR" sz="1400" dirty="0"/>
                        <a:t>71.25</a:t>
                      </a:r>
                    </a:p>
                  </a:txBody>
                  <a:tcPr>
                    <a:solidFill>
                      <a:schemeClr val="accent6"/>
                    </a:solidFill>
                  </a:tcPr>
                </a:tc>
                <a:extLst>
                  <a:ext uri="{0D108BD9-81ED-4DB2-BD59-A6C34878D82A}">
                    <a16:rowId xmlns:a16="http://schemas.microsoft.com/office/drawing/2014/main" val="4208423216"/>
                  </a:ext>
                </a:extLst>
              </a:tr>
            </a:tbl>
          </a:graphicData>
        </a:graphic>
      </p:graphicFrame>
      <mc:AlternateContent xmlns:mc="http://schemas.openxmlformats.org/markup-compatibility/2006">
        <mc:Choice xmlns:a14="http://schemas.microsoft.com/office/drawing/2010/main" Requires="a14">
          <p:sp>
            <p:nvSpPr>
              <p:cNvPr id="24" name="CaixaDeTexto 23">
                <a:extLst>
                  <a:ext uri="{FF2B5EF4-FFF2-40B4-BE49-F238E27FC236}">
                    <a16:creationId xmlns:a16="http://schemas.microsoft.com/office/drawing/2014/main" id="{4DCF200A-81EE-5EC2-5793-0143843D551B}"/>
                  </a:ext>
                </a:extLst>
              </p:cNvPr>
              <p:cNvSpPr txBox="1"/>
              <p:nvPr/>
            </p:nvSpPr>
            <p:spPr>
              <a:xfrm>
                <a:off x="5801124" y="1959812"/>
                <a:ext cx="46911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𝑆𝑎𝑙</m:t>
                      </m:r>
                      <m:r>
                        <a:rPr lang="pt-BR" i="1">
                          <a:latin typeface="Cambria Math" panose="02040503050406030204" pitchFamily="18" charset="0"/>
                        </a:rPr>
                        <m:t>á</m:t>
                      </m:r>
                      <m:r>
                        <a:rPr lang="pt-BR" b="0" i="1" smtClean="0">
                          <a:latin typeface="Cambria Math" panose="02040503050406030204" pitchFamily="18" charset="0"/>
                        </a:rPr>
                        <m:t>𝑟𝑖𝑜</m:t>
                      </m:r>
                      <m:r>
                        <a:rPr lang="pt-BR" b="0" i="1" smtClean="0">
                          <a:latin typeface="Cambria Math" panose="02040503050406030204" pitchFamily="18" charset="0"/>
                        </a:rPr>
                        <m:t>=70+</m:t>
                      </m:r>
                      <m:r>
                        <a:rPr lang="pt-BR" b="0" i="1" smtClean="0">
                          <a:latin typeface="Cambria Math" panose="02040503050406030204" pitchFamily="18" charset="0"/>
                        </a:rPr>
                        <m:t>𝑙𝑒𝑎𝑟𝑛𝑖𝑛𝑔</m:t>
                      </m:r>
                      <m:r>
                        <a:rPr lang="pt-BR" b="0" i="1" smtClean="0">
                          <a:latin typeface="Cambria Math" panose="02040503050406030204" pitchFamily="18" charset="0"/>
                        </a:rPr>
                        <m:t> </m:t>
                      </m:r>
                      <m:r>
                        <a:rPr lang="pt-BR" b="0" i="1" smtClean="0">
                          <a:latin typeface="Cambria Math" panose="02040503050406030204" pitchFamily="18" charset="0"/>
                        </a:rPr>
                        <m:t>𝑟𝑎𝑡𝑒</m:t>
                      </m:r>
                      <m:r>
                        <a:rPr lang="pt-BR" b="0" i="1" smtClean="0">
                          <a:latin typeface="Cambria Math" panose="02040503050406030204" pitchFamily="18" charset="0"/>
                        </a:rPr>
                        <m:t> ∗</m:t>
                      </m:r>
                      <m:r>
                        <a:rPr lang="pt-BR" b="0" i="1" smtClean="0">
                          <a:latin typeface="Cambria Math" panose="02040503050406030204" pitchFamily="18" charset="0"/>
                        </a:rPr>
                        <m:t>𝑜𝑢𝑡𝑝𝑢𝑡</m:t>
                      </m:r>
                      <m:r>
                        <a:rPr lang="pt-BR" b="0" i="1" smtClean="0">
                          <a:latin typeface="Cambria Math" panose="02040503050406030204" pitchFamily="18" charset="0"/>
                        </a:rPr>
                        <m:t> </m:t>
                      </m:r>
                      <m:r>
                        <a:rPr lang="pt-BR" b="0" i="1" smtClean="0">
                          <a:latin typeface="Cambria Math" panose="02040503050406030204" pitchFamily="18" charset="0"/>
                        </a:rPr>
                        <m:t>𝑣𝑎𝑙𝑢𝑒</m:t>
                      </m:r>
                      <m:r>
                        <a:rPr lang="pt-BR" b="0" i="1" smtClean="0">
                          <a:latin typeface="Cambria Math" panose="02040503050406030204" pitchFamily="18" charset="0"/>
                        </a:rPr>
                        <m:t> </m:t>
                      </m:r>
                    </m:oMath>
                  </m:oMathPara>
                </a14:m>
                <a:endParaRPr lang="pt-BR" dirty="0"/>
              </a:p>
            </p:txBody>
          </p:sp>
        </mc:Choice>
        <mc:Fallback>
          <p:sp>
            <p:nvSpPr>
              <p:cNvPr id="24" name="CaixaDeTexto 23">
                <a:extLst>
                  <a:ext uri="{FF2B5EF4-FFF2-40B4-BE49-F238E27FC236}">
                    <a16:creationId xmlns:a16="http://schemas.microsoft.com/office/drawing/2014/main" id="{4DCF200A-81EE-5EC2-5793-0143843D551B}"/>
                  </a:ext>
                </a:extLst>
              </p:cNvPr>
              <p:cNvSpPr txBox="1">
                <a:spLocks noRot="1" noChangeAspect="1" noMove="1" noResize="1" noEditPoints="1" noAdjustHandles="1" noChangeArrowheads="1" noChangeShapeType="1" noTextEdit="1"/>
              </p:cNvSpPr>
              <p:nvPr/>
            </p:nvSpPr>
            <p:spPr>
              <a:xfrm>
                <a:off x="5801124" y="1959812"/>
                <a:ext cx="4691156" cy="276999"/>
              </a:xfrm>
              <a:prstGeom prst="rect">
                <a:avLst/>
              </a:prstGeom>
              <a:blipFill>
                <a:blip r:embed="rId3"/>
                <a:stretch>
                  <a:fillRect l="-539" t="-8696" r="-1348" b="-3478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51B1B1EA-A9E1-28D5-AFF1-4E9AD3346052}"/>
                  </a:ext>
                </a:extLst>
              </p:cNvPr>
              <p:cNvSpPr txBox="1"/>
              <p:nvPr/>
            </p:nvSpPr>
            <p:spPr>
              <a:xfrm>
                <a:off x="5801124" y="2835817"/>
                <a:ext cx="3710439" cy="276999"/>
              </a:xfrm>
              <a:prstGeom prst="rect">
                <a:avLst/>
              </a:prstGeom>
              <a:noFill/>
            </p:spPr>
            <p:txBody>
              <a:bodyPr wrap="none" lIns="0" tIns="0" rIns="0" bIns="0" rtlCol="0">
                <a:spAutoFit/>
              </a:bodyPr>
              <a:lstStyle/>
              <a:p>
                <a:pPr/>
                <a14:m>
                  <m:oMath xmlns:m="http://schemas.openxmlformats.org/officeDocument/2006/math">
                    <m:r>
                      <a:rPr lang="pt-BR" b="0" i="1" smtClean="0">
                        <a:latin typeface="Cambria Math" panose="02040503050406030204" pitchFamily="18" charset="0"/>
                      </a:rPr>
                      <m:t>𝑆𝑎𝑙</m:t>
                    </m:r>
                    <m:r>
                      <a:rPr lang="pt-BR" i="1">
                        <a:latin typeface="Cambria Math" panose="02040503050406030204" pitchFamily="18" charset="0"/>
                      </a:rPr>
                      <m:t>á</m:t>
                    </m:r>
                    <m:r>
                      <a:rPr lang="pt-BR" b="0" i="1" smtClean="0">
                        <a:latin typeface="Cambria Math" panose="02040503050406030204" pitchFamily="18" charset="0"/>
                      </a:rPr>
                      <m:t>𝑟𝑖𝑜</m:t>
                    </m:r>
                    <m:r>
                      <a:rPr lang="pt-BR" b="0" i="1" smtClean="0">
                        <a:latin typeface="Cambria Math" panose="02040503050406030204" pitchFamily="18" charset="0"/>
                      </a:rPr>
                      <m:t>=70+0.1∗</m:t>
                    </m:r>
                    <m:d>
                      <m:dPr>
                        <m:ctrlPr>
                          <a:rPr lang="pt-BR" b="0" i="1" smtClean="0">
                            <a:latin typeface="Cambria Math" panose="02040503050406030204" pitchFamily="18" charset="0"/>
                          </a:rPr>
                        </m:ctrlPr>
                      </m:dPr>
                      <m:e>
                        <m:r>
                          <a:rPr lang="pt-BR" b="0" i="1" smtClean="0">
                            <a:latin typeface="Cambria Math" panose="02040503050406030204" pitchFamily="18" charset="0"/>
                          </a:rPr>
                          <m:t>−12.5</m:t>
                        </m:r>
                      </m:e>
                    </m:d>
                    <m:r>
                      <a:rPr lang="pt-BR" b="0" i="1" smtClean="0">
                        <a:latin typeface="Cambria Math" panose="02040503050406030204" pitchFamily="18" charset="0"/>
                      </a:rPr>
                      <m:t>= </m:t>
                    </m:r>
                  </m:oMath>
                </a14:m>
                <a:r>
                  <a:rPr lang="pt-BR" dirty="0"/>
                  <a:t>68.75</a:t>
                </a:r>
              </a:p>
            </p:txBody>
          </p:sp>
        </mc:Choice>
        <mc:Fallback>
          <p:sp>
            <p:nvSpPr>
              <p:cNvPr id="7" name="CaixaDeTexto 6">
                <a:extLst>
                  <a:ext uri="{FF2B5EF4-FFF2-40B4-BE49-F238E27FC236}">
                    <a16:creationId xmlns:a16="http://schemas.microsoft.com/office/drawing/2014/main" id="{51B1B1EA-A9E1-28D5-AFF1-4E9AD3346052}"/>
                  </a:ext>
                </a:extLst>
              </p:cNvPr>
              <p:cNvSpPr txBox="1">
                <a:spLocks noRot="1" noChangeAspect="1" noMove="1" noResize="1" noEditPoints="1" noAdjustHandles="1" noChangeArrowheads="1" noChangeShapeType="1" noTextEdit="1"/>
              </p:cNvSpPr>
              <p:nvPr/>
            </p:nvSpPr>
            <p:spPr>
              <a:xfrm>
                <a:off x="5801124" y="2835817"/>
                <a:ext cx="3710439" cy="276999"/>
              </a:xfrm>
              <a:prstGeom prst="rect">
                <a:avLst/>
              </a:prstGeom>
              <a:blipFill>
                <a:blip r:embed="rId4"/>
                <a:stretch>
                  <a:fillRect l="-2048" t="-26087" r="-3072" b="-47826"/>
                </a:stretch>
              </a:blipFill>
            </p:spPr>
            <p:txBody>
              <a:bodyPr/>
              <a:lstStyle/>
              <a:p>
                <a:r>
                  <a:rPr lang="pt-BR">
                    <a:noFill/>
                  </a:rPr>
                  <a:t> </a:t>
                </a:r>
              </a:p>
            </p:txBody>
          </p:sp>
        </mc:Fallback>
      </mc:AlternateContent>
    </p:spTree>
    <p:extLst>
      <p:ext uri="{BB962C8B-B14F-4D97-AF65-F5344CB8AC3E}">
        <p14:creationId xmlns:p14="http://schemas.microsoft.com/office/powerpoint/2010/main" val="3441856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5" y="79927"/>
            <a:ext cx="5536050" cy="502317"/>
          </a:xfrm>
          <a:prstGeom prst="rect">
            <a:avLst/>
          </a:prstGeom>
          <a:noFill/>
        </p:spPr>
        <p:txBody>
          <a:bodyPr wrap="square" rtlCol="0">
            <a:spAutoFit/>
          </a:bodyPr>
          <a:lstStyle/>
          <a:p>
            <a:r>
              <a:rPr lang="pt-BR" sz="2664" dirty="0">
                <a:solidFill>
                  <a:srgbClr val="626E73"/>
                </a:solidFill>
                <a:latin typeface="Gotham HTF Bold"/>
                <a:cs typeface="Gotham HTF Bold"/>
              </a:rPr>
              <a:t>Agenda</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2" name="Retângulo 1"/>
          <p:cNvSpPr/>
          <p:nvPr/>
        </p:nvSpPr>
        <p:spPr>
          <a:xfrm>
            <a:off x="812653" y="833598"/>
            <a:ext cx="7013783" cy="3266279"/>
          </a:xfrm>
          <a:prstGeom prst="rect">
            <a:avLst/>
          </a:prstGeom>
        </p:spPr>
        <p:txBody>
          <a:bodyPr wrap="square" lIns="91440" tIns="45720" rIns="91440" bIns="45720" anchor="t">
            <a:spAutoFit/>
          </a:bodyPr>
          <a:lstStyle/>
          <a:p>
            <a:pPr marL="456565" indent="-456565">
              <a:buFont typeface="+mj-lt"/>
              <a:buAutoNum type="arabicPeriod"/>
            </a:pPr>
            <a:r>
              <a:rPr lang="pt-BR" sz="2250" b="1" dirty="0" err="1"/>
              <a:t>LightGBM</a:t>
            </a:r>
            <a:endParaRPr lang="pt-BR" sz="2265" b="1" dirty="0" err="1">
              <a:cs typeface="Calibri" panose="020F0502020204030204"/>
            </a:endParaRPr>
          </a:p>
          <a:p>
            <a:pPr marL="1065530" lvl="1" indent="-456565">
              <a:buFont typeface="+mj-lt"/>
              <a:buAutoNum type="arabicPeriod"/>
            </a:pPr>
            <a:r>
              <a:rPr lang="pt-BR" sz="2265" dirty="0"/>
              <a:t>Definição</a:t>
            </a:r>
            <a:endParaRPr lang="pt-BR" sz="2265" dirty="0">
              <a:cs typeface="Calibri" panose="020F0502020204030204"/>
            </a:endParaRPr>
          </a:p>
          <a:p>
            <a:pPr marL="1065530" lvl="1" indent="-456565">
              <a:buAutoNum type="arabicPeriod"/>
            </a:pPr>
            <a:r>
              <a:rPr lang="pt-BR" sz="2265" dirty="0"/>
              <a:t>Intuição</a:t>
            </a:r>
            <a:endParaRPr lang="pt-BR" sz="2265" dirty="0">
              <a:cs typeface="Calibri" panose="020F0502020204030204"/>
            </a:endParaRPr>
          </a:p>
          <a:p>
            <a:pPr marL="1065530" lvl="1" indent="-456565">
              <a:buFont typeface="+mj-lt"/>
              <a:buAutoNum type="arabicPeriod"/>
            </a:pPr>
            <a:r>
              <a:rPr lang="pt-BR" sz="2265" dirty="0"/>
              <a:t>Otimizações </a:t>
            </a:r>
          </a:p>
          <a:p>
            <a:pPr marL="1522730" lvl="2" indent="-456565">
              <a:buFontTx/>
              <a:buAutoNum type="arabicPeriod"/>
            </a:pPr>
            <a:r>
              <a:rPr lang="pt-BR" sz="2400" dirty="0">
                <a:cs typeface="Calibri" panose="020F0502020204030204"/>
              </a:rPr>
              <a:t>GOSS</a:t>
            </a:r>
          </a:p>
          <a:p>
            <a:pPr marL="1522730" lvl="2" indent="-456565">
              <a:buFontTx/>
              <a:buAutoNum type="arabicPeriod"/>
            </a:pPr>
            <a:r>
              <a:rPr lang="pt-BR" sz="2400" dirty="0">
                <a:cs typeface="Calibri" panose="020F0502020204030204"/>
              </a:rPr>
              <a:t>EFB</a:t>
            </a:r>
            <a:endParaRPr lang="pt-BR" sz="2265" dirty="0">
              <a:cs typeface="Calibri" panose="020F0502020204030204"/>
            </a:endParaRPr>
          </a:p>
          <a:p>
            <a:pPr marL="1065530" lvl="1" indent="-456565">
              <a:buAutoNum type="arabicPeriod"/>
            </a:pPr>
            <a:r>
              <a:rPr lang="pt-BR" sz="2250" dirty="0">
                <a:ea typeface="Calibri"/>
                <a:cs typeface="Calibri" panose="020F0502020204030204"/>
              </a:rPr>
              <a:t>Implementação</a:t>
            </a:r>
          </a:p>
          <a:p>
            <a:pPr marL="1065530" lvl="1" indent="-456565">
              <a:buFont typeface="+mj-lt"/>
              <a:buAutoNum type="arabicPeriod"/>
            </a:pPr>
            <a:endParaRPr lang="pt-BR" sz="2265" b="1" dirty="0">
              <a:ea typeface="Calibri" panose="020F0502020204030204"/>
              <a:cs typeface="Calibri" panose="020F0502020204030204"/>
            </a:endParaRPr>
          </a:p>
          <a:p>
            <a:pPr marL="1065530" lvl="1" indent="-456565">
              <a:buFont typeface="+mj-lt"/>
              <a:buAutoNum type="arabicPeriod"/>
            </a:pPr>
            <a:endParaRPr lang="pt-BR" sz="2265" b="1" dirty="0">
              <a:ea typeface="Calibri" panose="020F0502020204030204"/>
              <a:cs typeface="Calibri" panose="020F0502020204030204"/>
            </a:endParaRPr>
          </a:p>
        </p:txBody>
      </p:sp>
    </p:spTree>
    <p:extLst>
      <p:ext uri="{BB962C8B-B14F-4D97-AF65-F5344CB8AC3E}">
        <p14:creationId xmlns:p14="http://schemas.microsoft.com/office/powerpoint/2010/main" val="310251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3: Calcule o MSE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Com as novas predições, podemos calcular os novos valores de </a:t>
            </a:r>
            <a:r>
              <a:rPr lang="pt-BR" dirty="0" err="1">
                <a:cs typeface="Calibri"/>
              </a:rPr>
              <a:t>residuals</a:t>
            </a:r>
            <a:r>
              <a:rPr lang="pt-BR" dirty="0">
                <a:cs typeface="Calibri"/>
              </a:rPr>
              <a:t>.</a:t>
            </a:r>
          </a:p>
        </p:txBody>
      </p:sp>
      <p:sp>
        <p:nvSpPr>
          <p:cNvPr id="11" name="Retângulo Arredondado 10">
            <a:extLst>
              <a:ext uri="{FF2B5EF4-FFF2-40B4-BE49-F238E27FC236}">
                <a16:creationId xmlns:a16="http://schemas.microsoft.com/office/drawing/2014/main" id="{F85520DB-C065-C789-637A-FB7EE5489A39}"/>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12" name="Conector de Seta Reta 11">
            <a:extLst>
              <a:ext uri="{FF2B5EF4-FFF2-40B4-BE49-F238E27FC236}">
                <a16:creationId xmlns:a16="http://schemas.microsoft.com/office/drawing/2014/main" id="{1B7F8819-7F7E-0341-026F-078AF923EC63}"/>
              </a:ext>
            </a:extLst>
          </p:cNvPr>
          <p:cNvCxnSpPr>
            <a:stCxn id="11" idx="2"/>
            <a:endCxn id="16"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ector de Seta Reta 12">
            <a:extLst>
              <a:ext uri="{FF2B5EF4-FFF2-40B4-BE49-F238E27FC236}">
                <a16:creationId xmlns:a16="http://schemas.microsoft.com/office/drawing/2014/main" id="{6217F7CC-A0C8-C44D-243C-D147D12EC7A7}"/>
              </a:ext>
            </a:extLst>
          </p:cNvPr>
          <p:cNvCxnSpPr>
            <a:cxnSpLocks/>
            <a:stCxn id="11" idx="2"/>
            <a:endCxn id="19"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D68EA3F3-3207-7B40-CD1D-3249A5AD94B2}"/>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5" name="CaixaDeTexto 14">
            <a:extLst>
              <a:ext uri="{FF2B5EF4-FFF2-40B4-BE49-F238E27FC236}">
                <a16:creationId xmlns:a16="http://schemas.microsoft.com/office/drawing/2014/main" id="{73A78214-CC64-B5FD-15A9-CE5470FC985C}"/>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6" name="Retângulo Arredondado 15">
            <a:extLst>
              <a:ext uri="{FF2B5EF4-FFF2-40B4-BE49-F238E27FC236}">
                <a16:creationId xmlns:a16="http://schemas.microsoft.com/office/drawing/2014/main" id="{033FE98B-E919-E53E-54E6-E28F6C33EC13}"/>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8" name="CaixaDeTexto 17">
            <a:extLst>
              <a:ext uri="{FF2B5EF4-FFF2-40B4-BE49-F238E27FC236}">
                <a16:creationId xmlns:a16="http://schemas.microsoft.com/office/drawing/2014/main" id="{A82945E8-0804-4F13-B7AD-69035A05CE7A}"/>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9" name="Retângulo Arredondado 18">
            <a:extLst>
              <a:ext uri="{FF2B5EF4-FFF2-40B4-BE49-F238E27FC236}">
                <a16:creationId xmlns:a16="http://schemas.microsoft.com/office/drawing/2014/main" id="{22E02DFC-ED81-57F5-389E-62A583838B1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cxnSp>
        <p:nvCxnSpPr>
          <p:cNvPr id="5" name="Conector de Seta Reta 4">
            <a:extLst>
              <a:ext uri="{FF2B5EF4-FFF2-40B4-BE49-F238E27FC236}">
                <a16:creationId xmlns:a16="http://schemas.microsoft.com/office/drawing/2014/main" id="{EEEE55B1-C919-9290-2E89-07AA95CCEE41}"/>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D35A2EA2-13B2-08AD-530C-10485F293AF2}"/>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tângulo Arredondado 20">
            <a:extLst>
              <a:ext uri="{FF2B5EF4-FFF2-40B4-BE49-F238E27FC236}">
                <a16:creationId xmlns:a16="http://schemas.microsoft.com/office/drawing/2014/main" id="{A2211835-7696-9752-5F23-BF982E8E9E1F}"/>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2" name="Retângulo Arredondado 21">
            <a:extLst>
              <a:ext uri="{FF2B5EF4-FFF2-40B4-BE49-F238E27FC236}">
                <a16:creationId xmlns:a16="http://schemas.microsoft.com/office/drawing/2014/main" id="{7F19E42D-BD01-B7D5-AE84-703CC1F17CDC}"/>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 name="CaixaDeTexto 1">
            <a:extLst>
              <a:ext uri="{FF2B5EF4-FFF2-40B4-BE49-F238E27FC236}">
                <a16:creationId xmlns:a16="http://schemas.microsoft.com/office/drawing/2014/main" id="{9FF16FE8-9794-0994-45FB-9138601FB5C9}"/>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3" name="CaixaDeTexto 2">
            <a:extLst>
              <a:ext uri="{FF2B5EF4-FFF2-40B4-BE49-F238E27FC236}">
                <a16:creationId xmlns:a16="http://schemas.microsoft.com/office/drawing/2014/main" id="{E3249A3E-80C2-BE15-65D6-29A67858C8AA}"/>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graphicFrame>
        <p:nvGraphicFramePr>
          <p:cNvPr id="10" name="Tabela 3">
            <a:extLst>
              <a:ext uri="{FF2B5EF4-FFF2-40B4-BE49-F238E27FC236}">
                <a16:creationId xmlns:a16="http://schemas.microsoft.com/office/drawing/2014/main" id="{03635638-3DCC-A5CC-68F8-6967D83952E5}"/>
              </a:ext>
            </a:extLst>
          </p:cNvPr>
          <p:cNvGraphicFramePr>
            <a:graphicFrameLocks noGrp="1"/>
          </p:cNvGraphicFramePr>
          <p:nvPr>
            <p:extLst>
              <p:ext uri="{D42A27DB-BD31-4B8C-83A1-F6EECF244321}">
                <p14:modId xmlns:p14="http://schemas.microsoft.com/office/powerpoint/2010/main" val="3466459368"/>
              </p:ext>
            </p:extLst>
          </p:nvPr>
        </p:nvGraphicFramePr>
        <p:xfrm>
          <a:off x="4420107" y="4898225"/>
          <a:ext cx="5556905" cy="1879848"/>
        </p:xfrm>
        <a:graphic>
          <a:graphicData uri="http://schemas.openxmlformats.org/drawingml/2006/table">
            <a:tbl>
              <a:tblPr firstRow="1" bandRow="1">
                <a:tableStyleId>{5C22544A-7EE6-4342-B048-85BDC9FD1C3A}</a:tableStyleId>
              </a:tblPr>
              <a:tblGrid>
                <a:gridCol w="1111381">
                  <a:extLst>
                    <a:ext uri="{9D8B030D-6E8A-4147-A177-3AD203B41FA5}">
                      <a16:colId xmlns:a16="http://schemas.microsoft.com/office/drawing/2014/main" val="1783022614"/>
                    </a:ext>
                  </a:extLst>
                </a:gridCol>
                <a:gridCol w="1111381">
                  <a:extLst>
                    <a:ext uri="{9D8B030D-6E8A-4147-A177-3AD203B41FA5}">
                      <a16:colId xmlns:a16="http://schemas.microsoft.com/office/drawing/2014/main" val="3683218599"/>
                    </a:ext>
                  </a:extLst>
                </a:gridCol>
                <a:gridCol w="1111381">
                  <a:extLst>
                    <a:ext uri="{9D8B030D-6E8A-4147-A177-3AD203B41FA5}">
                      <a16:colId xmlns:a16="http://schemas.microsoft.com/office/drawing/2014/main" val="3375696434"/>
                    </a:ext>
                  </a:extLst>
                </a:gridCol>
                <a:gridCol w="1111381">
                  <a:extLst>
                    <a:ext uri="{9D8B030D-6E8A-4147-A177-3AD203B41FA5}">
                      <a16:colId xmlns:a16="http://schemas.microsoft.com/office/drawing/2014/main" val="3098643118"/>
                    </a:ext>
                  </a:extLst>
                </a:gridCol>
                <a:gridCol w="1111381">
                  <a:extLst>
                    <a:ext uri="{9D8B030D-6E8A-4147-A177-3AD203B41FA5}">
                      <a16:colId xmlns:a16="http://schemas.microsoft.com/office/drawing/2014/main" val="1071172614"/>
                    </a:ext>
                  </a:extLst>
                </a:gridCol>
              </a:tblGrid>
              <a:tr h="313308">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tc>
                  <a:txBody>
                    <a:bodyPr/>
                    <a:lstStyle/>
                    <a:p>
                      <a:pPr algn="ctr"/>
                      <a:r>
                        <a:rPr lang="pt-BR" sz="1400" dirty="0"/>
                        <a:t>Predição</a:t>
                      </a:r>
                    </a:p>
                  </a:txBody>
                  <a:tcPr>
                    <a:solidFill>
                      <a:schemeClr val="accent6"/>
                    </a:solidFill>
                  </a:tcPr>
                </a:tc>
                <a:tc>
                  <a:txBody>
                    <a:bodyPr/>
                    <a:lstStyle/>
                    <a:p>
                      <a:pPr algn="ctr"/>
                      <a:r>
                        <a:rPr lang="pt-BR" sz="1400" dirty="0"/>
                        <a:t>Residual</a:t>
                      </a:r>
                    </a:p>
                  </a:txBody>
                  <a:tcPr>
                    <a:solidFill>
                      <a:schemeClr val="accent2"/>
                    </a:solidFill>
                  </a:tcPr>
                </a:tc>
                <a:extLst>
                  <a:ext uri="{0D108BD9-81ED-4DB2-BD59-A6C34878D82A}">
                    <a16:rowId xmlns:a16="http://schemas.microsoft.com/office/drawing/2014/main" val="884570546"/>
                  </a:ext>
                </a:extLst>
              </a:tr>
              <a:tr h="313308">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tc>
                  <a:txBody>
                    <a:bodyPr/>
                    <a:lstStyle/>
                    <a:p>
                      <a:pPr algn="ctr"/>
                      <a:r>
                        <a:rPr lang="pt-BR" sz="1400" dirty="0"/>
                        <a:t>68.75</a:t>
                      </a:r>
                    </a:p>
                  </a:txBody>
                  <a:tcPr>
                    <a:solidFill>
                      <a:schemeClr val="accent6"/>
                    </a:solidFill>
                  </a:tcPr>
                </a:tc>
                <a:tc>
                  <a:txBody>
                    <a:bodyPr/>
                    <a:lstStyle/>
                    <a:p>
                      <a:pPr algn="ctr"/>
                      <a:r>
                        <a:rPr lang="pt-BR" sz="1400" dirty="0"/>
                        <a:t>-18.75</a:t>
                      </a:r>
                    </a:p>
                  </a:txBody>
                  <a:tcPr>
                    <a:solidFill>
                      <a:schemeClr val="accent2"/>
                    </a:solidFill>
                  </a:tcPr>
                </a:tc>
                <a:extLst>
                  <a:ext uri="{0D108BD9-81ED-4DB2-BD59-A6C34878D82A}">
                    <a16:rowId xmlns:a16="http://schemas.microsoft.com/office/drawing/2014/main" val="266896463"/>
                  </a:ext>
                </a:extLst>
              </a:tr>
              <a:tr h="313308">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tc>
                  <a:txBody>
                    <a:bodyPr/>
                    <a:lstStyle/>
                    <a:p>
                      <a:pPr algn="ctr"/>
                      <a:r>
                        <a:rPr lang="pt-BR" sz="1400" dirty="0"/>
                        <a:t>70</a:t>
                      </a:r>
                    </a:p>
                  </a:txBody>
                  <a:tcPr>
                    <a:solidFill>
                      <a:schemeClr val="accent6"/>
                    </a:solidFill>
                  </a:tcPr>
                </a:tc>
                <a:tc>
                  <a:txBody>
                    <a:bodyPr/>
                    <a:lstStyle/>
                    <a:p>
                      <a:pPr algn="ctr"/>
                      <a:r>
                        <a:rPr lang="pt-BR" sz="1400" dirty="0"/>
                        <a:t>0</a:t>
                      </a:r>
                    </a:p>
                  </a:txBody>
                  <a:tcPr>
                    <a:solidFill>
                      <a:schemeClr val="accent2"/>
                    </a:solidFill>
                  </a:tcPr>
                </a:tc>
                <a:extLst>
                  <a:ext uri="{0D108BD9-81ED-4DB2-BD59-A6C34878D82A}">
                    <a16:rowId xmlns:a16="http://schemas.microsoft.com/office/drawing/2014/main" val="151225072"/>
                  </a:ext>
                </a:extLst>
              </a:tr>
              <a:tr h="313308">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tc>
                  <a:txBody>
                    <a:bodyPr/>
                    <a:lstStyle/>
                    <a:p>
                      <a:pPr algn="ctr"/>
                      <a:r>
                        <a:rPr lang="pt-BR" sz="1400" dirty="0"/>
                        <a:t>71.25</a:t>
                      </a:r>
                    </a:p>
                  </a:txBody>
                  <a:tcPr>
                    <a:solidFill>
                      <a:schemeClr val="accent6"/>
                    </a:solidFill>
                  </a:tcPr>
                </a:tc>
                <a:tc>
                  <a:txBody>
                    <a:bodyPr/>
                    <a:lstStyle/>
                    <a:p>
                      <a:pPr algn="ctr"/>
                      <a:r>
                        <a:rPr lang="pt-BR" sz="1400" dirty="0"/>
                        <a:t>8.75</a:t>
                      </a:r>
                    </a:p>
                  </a:txBody>
                  <a:tcPr>
                    <a:solidFill>
                      <a:schemeClr val="accent2"/>
                    </a:solidFill>
                  </a:tcPr>
                </a:tc>
                <a:extLst>
                  <a:ext uri="{0D108BD9-81ED-4DB2-BD59-A6C34878D82A}">
                    <a16:rowId xmlns:a16="http://schemas.microsoft.com/office/drawing/2014/main" val="1780128406"/>
                  </a:ext>
                </a:extLst>
              </a:tr>
              <a:tr h="313308">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tc>
                  <a:txBody>
                    <a:bodyPr/>
                    <a:lstStyle/>
                    <a:p>
                      <a:pPr algn="ctr"/>
                      <a:r>
                        <a:rPr lang="pt-BR" sz="1400" dirty="0"/>
                        <a:t>68.75</a:t>
                      </a:r>
                    </a:p>
                  </a:txBody>
                  <a:tcPr>
                    <a:solidFill>
                      <a:schemeClr val="accent6"/>
                    </a:solidFill>
                  </a:tcPr>
                </a:tc>
                <a:tc>
                  <a:txBody>
                    <a:bodyPr/>
                    <a:lstStyle/>
                    <a:p>
                      <a:pPr algn="ctr"/>
                      <a:r>
                        <a:rPr lang="pt-BR" sz="1400" dirty="0"/>
                        <a:t>-3.75</a:t>
                      </a:r>
                    </a:p>
                  </a:txBody>
                  <a:tcPr>
                    <a:solidFill>
                      <a:schemeClr val="accent2"/>
                    </a:solidFill>
                  </a:tcPr>
                </a:tc>
                <a:extLst>
                  <a:ext uri="{0D108BD9-81ED-4DB2-BD59-A6C34878D82A}">
                    <a16:rowId xmlns:a16="http://schemas.microsoft.com/office/drawing/2014/main" val="2076407525"/>
                  </a:ext>
                </a:extLst>
              </a:tr>
              <a:tr h="313308">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tc>
                  <a:txBody>
                    <a:bodyPr/>
                    <a:lstStyle/>
                    <a:p>
                      <a:pPr algn="ctr"/>
                      <a:r>
                        <a:rPr lang="pt-BR" sz="1400" dirty="0"/>
                        <a:t>71.25</a:t>
                      </a:r>
                    </a:p>
                  </a:txBody>
                  <a:tcPr>
                    <a:solidFill>
                      <a:schemeClr val="accent6"/>
                    </a:solidFill>
                  </a:tcPr>
                </a:tc>
                <a:tc>
                  <a:txBody>
                    <a:bodyPr/>
                    <a:lstStyle/>
                    <a:p>
                      <a:pPr algn="ctr"/>
                      <a:r>
                        <a:rPr lang="pt-BR" sz="1400" dirty="0"/>
                        <a:t>13.75</a:t>
                      </a:r>
                    </a:p>
                  </a:txBody>
                  <a:tcPr>
                    <a:solidFill>
                      <a:schemeClr val="accent2"/>
                    </a:solidFill>
                  </a:tcPr>
                </a:tc>
                <a:extLst>
                  <a:ext uri="{0D108BD9-81ED-4DB2-BD59-A6C34878D82A}">
                    <a16:rowId xmlns:a16="http://schemas.microsoft.com/office/drawing/2014/main" val="4208423216"/>
                  </a:ext>
                </a:extLst>
              </a:tr>
            </a:tbl>
          </a:graphicData>
        </a:graphic>
      </p:graphicFrame>
    </p:spTree>
    <p:extLst>
      <p:ext uri="{BB962C8B-B14F-4D97-AF65-F5344CB8AC3E}">
        <p14:creationId xmlns:p14="http://schemas.microsoft.com/office/powerpoint/2010/main" val="880079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3: Calcule o MSE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Podemos verificar que as novas predições diminuíram os </a:t>
            </a:r>
            <a:r>
              <a:rPr lang="pt-BR" dirty="0" err="1">
                <a:cs typeface="Calibri"/>
              </a:rPr>
              <a:t>residuals</a:t>
            </a:r>
            <a:r>
              <a:rPr lang="pt-BR" dirty="0">
                <a:cs typeface="Calibri"/>
              </a:rPr>
              <a:t>:</a:t>
            </a:r>
          </a:p>
        </p:txBody>
      </p:sp>
      <p:sp>
        <p:nvSpPr>
          <p:cNvPr id="11" name="Retângulo Arredondado 10">
            <a:extLst>
              <a:ext uri="{FF2B5EF4-FFF2-40B4-BE49-F238E27FC236}">
                <a16:creationId xmlns:a16="http://schemas.microsoft.com/office/drawing/2014/main" id="{F85520DB-C065-C789-637A-FB7EE5489A39}"/>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12" name="Conector de Seta Reta 11">
            <a:extLst>
              <a:ext uri="{FF2B5EF4-FFF2-40B4-BE49-F238E27FC236}">
                <a16:creationId xmlns:a16="http://schemas.microsoft.com/office/drawing/2014/main" id="{1B7F8819-7F7E-0341-026F-078AF923EC63}"/>
              </a:ext>
            </a:extLst>
          </p:cNvPr>
          <p:cNvCxnSpPr>
            <a:stCxn id="11" idx="2"/>
            <a:endCxn id="16"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ector de Seta Reta 12">
            <a:extLst>
              <a:ext uri="{FF2B5EF4-FFF2-40B4-BE49-F238E27FC236}">
                <a16:creationId xmlns:a16="http://schemas.microsoft.com/office/drawing/2014/main" id="{6217F7CC-A0C8-C44D-243C-D147D12EC7A7}"/>
              </a:ext>
            </a:extLst>
          </p:cNvPr>
          <p:cNvCxnSpPr>
            <a:cxnSpLocks/>
            <a:stCxn id="11" idx="2"/>
            <a:endCxn id="19"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D68EA3F3-3207-7B40-CD1D-3249A5AD94B2}"/>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5" name="CaixaDeTexto 14">
            <a:extLst>
              <a:ext uri="{FF2B5EF4-FFF2-40B4-BE49-F238E27FC236}">
                <a16:creationId xmlns:a16="http://schemas.microsoft.com/office/drawing/2014/main" id="{73A78214-CC64-B5FD-15A9-CE5470FC985C}"/>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6" name="Retângulo Arredondado 15">
            <a:extLst>
              <a:ext uri="{FF2B5EF4-FFF2-40B4-BE49-F238E27FC236}">
                <a16:creationId xmlns:a16="http://schemas.microsoft.com/office/drawing/2014/main" id="{033FE98B-E919-E53E-54E6-E28F6C33EC13}"/>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8" name="CaixaDeTexto 17">
            <a:extLst>
              <a:ext uri="{FF2B5EF4-FFF2-40B4-BE49-F238E27FC236}">
                <a16:creationId xmlns:a16="http://schemas.microsoft.com/office/drawing/2014/main" id="{A82945E8-0804-4F13-B7AD-69035A05CE7A}"/>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9" name="Retângulo Arredondado 18">
            <a:extLst>
              <a:ext uri="{FF2B5EF4-FFF2-40B4-BE49-F238E27FC236}">
                <a16:creationId xmlns:a16="http://schemas.microsoft.com/office/drawing/2014/main" id="{22E02DFC-ED81-57F5-389E-62A583838B1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cxnSp>
        <p:nvCxnSpPr>
          <p:cNvPr id="5" name="Conector de Seta Reta 4">
            <a:extLst>
              <a:ext uri="{FF2B5EF4-FFF2-40B4-BE49-F238E27FC236}">
                <a16:creationId xmlns:a16="http://schemas.microsoft.com/office/drawing/2014/main" id="{EEEE55B1-C919-9290-2E89-07AA95CCEE41}"/>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D35A2EA2-13B2-08AD-530C-10485F293AF2}"/>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tângulo Arredondado 20">
            <a:extLst>
              <a:ext uri="{FF2B5EF4-FFF2-40B4-BE49-F238E27FC236}">
                <a16:creationId xmlns:a16="http://schemas.microsoft.com/office/drawing/2014/main" id="{A2211835-7696-9752-5F23-BF982E8E9E1F}"/>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2" name="Retângulo Arredondado 21">
            <a:extLst>
              <a:ext uri="{FF2B5EF4-FFF2-40B4-BE49-F238E27FC236}">
                <a16:creationId xmlns:a16="http://schemas.microsoft.com/office/drawing/2014/main" id="{7F19E42D-BD01-B7D5-AE84-703CC1F17CDC}"/>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 name="CaixaDeTexto 1">
            <a:extLst>
              <a:ext uri="{FF2B5EF4-FFF2-40B4-BE49-F238E27FC236}">
                <a16:creationId xmlns:a16="http://schemas.microsoft.com/office/drawing/2014/main" id="{9FF16FE8-9794-0994-45FB-9138601FB5C9}"/>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3" name="CaixaDeTexto 2">
            <a:extLst>
              <a:ext uri="{FF2B5EF4-FFF2-40B4-BE49-F238E27FC236}">
                <a16:creationId xmlns:a16="http://schemas.microsoft.com/office/drawing/2014/main" id="{E3249A3E-80C2-BE15-65D6-29A67858C8AA}"/>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graphicFrame>
        <p:nvGraphicFramePr>
          <p:cNvPr id="10" name="Tabela 3">
            <a:extLst>
              <a:ext uri="{FF2B5EF4-FFF2-40B4-BE49-F238E27FC236}">
                <a16:creationId xmlns:a16="http://schemas.microsoft.com/office/drawing/2014/main" id="{03635638-3DCC-A5CC-68F8-6967D83952E5}"/>
              </a:ext>
            </a:extLst>
          </p:cNvPr>
          <p:cNvGraphicFramePr>
            <a:graphicFrameLocks noGrp="1"/>
          </p:cNvGraphicFramePr>
          <p:nvPr>
            <p:extLst>
              <p:ext uri="{D42A27DB-BD31-4B8C-83A1-F6EECF244321}">
                <p14:modId xmlns:p14="http://schemas.microsoft.com/office/powerpoint/2010/main" val="422800975"/>
              </p:ext>
            </p:extLst>
          </p:nvPr>
        </p:nvGraphicFramePr>
        <p:xfrm>
          <a:off x="4420107" y="4898225"/>
          <a:ext cx="5556905" cy="1879848"/>
        </p:xfrm>
        <a:graphic>
          <a:graphicData uri="http://schemas.openxmlformats.org/drawingml/2006/table">
            <a:tbl>
              <a:tblPr firstRow="1" bandRow="1">
                <a:tableStyleId>{5C22544A-7EE6-4342-B048-85BDC9FD1C3A}</a:tableStyleId>
              </a:tblPr>
              <a:tblGrid>
                <a:gridCol w="1111381">
                  <a:extLst>
                    <a:ext uri="{9D8B030D-6E8A-4147-A177-3AD203B41FA5}">
                      <a16:colId xmlns:a16="http://schemas.microsoft.com/office/drawing/2014/main" val="1783022614"/>
                    </a:ext>
                  </a:extLst>
                </a:gridCol>
                <a:gridCol w="1111381">
                  <a:extLst>
                    <a:ext uri="{9D8B030D-6E8A-4147-A177-3AD203B41FA5}">
                      <a16:colId xmlns:a16="http://schemas.microsoft.com/office/drawing/2014/main" val="3683218599"/>
                    </a:ext>
                  </a:extLst>
                </a:gridCol>
                <a:gridCol w="1111381">
                  <a:extLst>
                    <a:ext uri="{9D8B030D-6E8A-4147-A177-3AD203B41FA5}">
                      <a16:colId xmlns:a16="http://schemas.microsoft.com/office/drawing/2014/main" val="3375696434"/>
                    </a:ext>
                  </a:extLst>
                </a:gridCol>
                <a:gridCol w="1111381">
                  <a:extLst>
                    <a:ext uri="{9D8B030D-6E8A-4147-A177-3AD203B41FA5}">
                      <a16:colId xmlns:a16="http://schemas.microsoft.com/office/drawing/2014/main" val="3098643118"/>
                    </a:ext>
                  </a:extLst>
                </a:gridCol>
                <a:gridCol w="1111381">
                  <a:extLst>
                    <a:ext uri="{9D8B030D-6E8A-4147-A177-3AD203B41FA5}">
                      <a16:colId xmlns:a16="http://schemas.microsoft.com/office/drawing/2014/main" val="1071172614"/>
                    </a:ext>
                  </a:extLst>
                </a:gridCol>
              </a:tblGrid>
              <a:tr h="313308">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tc>
                  <a:txBody>
                    <a:bodyPr/>
                    <a:lstStyle/>
                    <a:p>
                      <a:pPr algn="ctr"/>
                      <a:r>
                        <a:rPr lang="pt-BR" sz="1400" dirty="0"/>
                        <a:t>Predição</a:t>
                      </a:r>
                    </a:p>
                  </a:txBody>
                  <a:tcPr>
                    <a:solidFill>
                      <a:schemeClr val="accent6"/>
                    </a:solidFill>
                  </a:tcPr>
                </a:tc>
                <a:tc>
                  <a:txBody>
                    <a:bodyPr/>
                    <a:lstStyle/>
                    <a:p>
                      <a:pPr algn="ctr"/>
                      <a:r>
                        <a:rPr lang="pt-BR" sz="1400" dirty="0"/>
                        <a:t>Residual</a:t>
                      </a:r>
                    </a:p>
                  </a:txBody>
                  <a:tcPr>
                    <a:solidFill>
                      <a:schemeClr val="accent2"/>
                    </a:solidFill>
                  </a:tcPr>
                </a:tc>
                <a:extLst>
                  <a:ext uri="{0D108BD9-81ED-4DB2-BD59-A6C34878D82A}">
                    <a16:rowId xmlns:a16="http://schemas.microsoft.com/office/drawing/2014/main" val="884570546"/>
                  </a:ext>
                </a:extLst>
              </a:tr>
              <a:tr h="313308">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tc>
                  <a:txBody>
                    <a:bodyPr/>
                    <a:lstStyle/>
                    <a:p>
                      <a:pPr algn="ctr"/>
                      <a:r>
                        <a:rPr lang="pt-BR" sz="1400" dirty="0"/>
                        <a:t>68.75</a:t>
                      </a:r>
                    </a:p>
                  </a:txBody>
                  <a:tcPr>
                    <a:solidFill>
                      <a:schemeClr val="accent6"/>
                    </a:solidFill>
                  </a:tcPr>
                </a:tc>
                <a:tc>
                  <a:txBody>
                    <a:bodyPr/>
                    <a:lstStyle/>
                    <a:p>
                      <a:pPr algn="ctr"/>
                      <a:r>
                        <a:rPr lang="pt-BR" sz="1400" dirty="0"/>
                        <a:t>-18.75</a:t>
                      </a:r>
                    </a:p>
                  </a:txBody>
                  <a:tcPr>
                    <a:solidFill>
                      <a:schemeClr val="accent2"/>
                    </a:solidFill>
                  </a:tcPr>
                </a:tc>
                <a:extLst>
                  <a:ext uri="{0D108BD9-81ED-4DB2-BD59-A6C34878D82A}">
                    <a16:rowId xmlns:a16="http://schemas.microsoft.com/office/drawing/2014/main" val="266896463"/>
                  </a:ext>
                </a:extLst>
              </a:tr>
              <a:tr h="313308">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tc>
                  <a:txBody>
                    <a:bodyPr/>
                    <a:lstStyle/>
                    <a:p>
                      <a:pPr algn="ctr"/>
                      <a:r>
                        <a:rPr lang="pt-BR" sz="1400" dirty="0"/>
                        <a:t>70</a:t>
                      </a:r>
                    </a:p>
                  </a:txBody>
                  <a:tcPr>
                    <a:solidFill>
                      <a:schemeClr val="accent6"/>
                    </a:solidFill>
                  </a:tcPr>
                </a:tc>
                <a:tc>
                  <a:txBody>
                    <a:bodyPr/>
                    <a:lstStyle/>
                    <a:p>
                      <a:pPr algn="ctr"/>
                      <a:r>
                        <a:rPr lang="pt-BR" sz="1400" dirty="0"/>
                        <a:t>0</a:t>
                      </a:r>
                    </a:p>
                  </a:txBody>
                  <a:tcPr>
                    <a:solidFill>
                      <a:schemeClr val="accent2"/>
                    </a:solidFill>
                  </a:tcPr>
                </a:tc>
                <a:extLst>
                  <a:ext uri="{0D108BD9-81ED-4DB2-BD59-A6C34878D82A}">
                    <a16:rowId xmlns:a16="http://schemas.microsoft.com/office/drawing/2014/main" val="151225072"/>
                  </a:ext>
                </a:extLst>
              </a:tr>
              <a:tr h="313308">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tc>
                  <a:txBody>
                    <a:bodyPr/>
                    <a:lstStyle/>
                    <a:p>
                      <a:pPr algn="ctr"/>
                      <a:r>
                        <a:rPr lang="pt-BR" sz="1400" dirty="0"/>
                        <a:t>71.25</a:t>
                      </a:r>
                    </a:p>
                  </a:txBody>
                  <a:tcPr>
                    <a:solidFill>
                      <a:schemeClr val="accent6"/>
                    </a:solidFill>
                  </a:tcPr>
                </a:tc>
                <a:tc>
                  <a:txBody>
                    <a:bodyPr/>
                    <a:lstStyle/>
                    <a:p>
                      <a:pPr algn="ctr"/>
                      <a:r>
                        <a:rPr lang="pt-BR" sz="1400" dirty="0"/>
                        <a:t>8.75</a:t>
                      </a:r>
                    </a:p>
                  </a:txBody>
                  <a:tcPr>
                    <a:solidFill>
                      <a:schemeClr val="accent2"/>
                    </a:solidFill>
                  </a:tcPr>
                </a:tc>
                <a:extLst>
                  <a:ext uri="{0D108BD9-81ED-4DB2-BD59-A6C34878D82A}">
                    <a16:rowId xmlns:a16="http://schemas.microsoft.com/office/drawing/2014/main" val="1780128406"/>
                  </a:ext>
                </a:extLst>
              </a:tr>
              <a:tr h="313308">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tc>
                  <a:txBody>
                    <a:bodyPr/>
                    <a:lstStyle/>
                    <a:p>
                      <a:pPr algn="ctr"/>
                      <a:r>
                        <a:rPr lang="pt-BR" sz="1400" dirty="0"/>
                        <a:t>68.75</a:t>
                      </a:r>
                    </a:p>
                  </a:txBody>
                  <a:tcPr>
                    <a:solidFill>
                      <a:schemeClr val="accent6"/>
                    </a:solidFill>
                  </a:tcPr>
                </a:tc>
                <a:tc>
                  <a:txBody>
                    <a:bodyPr/>
                    <a:lstStyle/>
                    <a:p>
                      <a:pPr algn="ctr"/>
                      <a:r>
                        <a:rPr lang="pt-BR" sz="1400" dirty="0"/>
                        <a:t>-3.25</a:t>
                      </a:r>
                    </a:p>
                  </a:txBody>
                  <a:tcPr>
                    <a:solidFill>
                      <a:schemeClr val="accent2"/>
                    </a:solidFill>
                  </a:tcPr>
                </a:tc>
                <a:extLst>
                  <a:ext uri="{0D108BD9-81ED-4DB2-BD59-A6C34878D82A}">
                    <a16:rowId xmlns:a16="http://schemas.microsoft.com/office/drawing/2014/main" val="2076407525"/>
                  </a:ext>
                </a:extLst>
              </a:tr>
              <a:tr h="313308">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tc>
                  <a:txBody>
                    <a:bodyPr/>
                    <a:lstStyle/>
                    <a:p>
                      <a:pPr algn="ctr"/>
                      <a:r>
                        <a:rPr lang="pt-BR" sz="1400" dirty="0"/>
                        <a:t>71.25</a:t>
                      </a:r>
                    </a:p>
                  </a:txBody>
                  <a:tcPr>
                    <a:solidFill>
                      <a:schemeClr val="accent6"/>
                    </a:solidFill>
                  </a:tcPr>
                </a:tc>
                <a:tc>
                  <a:txBody>
                    <a:bodyPr/>
                    <a:lstStyle/>
                    <a:p>
                      <a:pPr algn="ctr"/>
                      <a:r>
                        <a:rPr lang="pt-BR" sz="1400" dirty="0"/>
                        <a:t>13.75</a:t>
                      </a:r>
                    </a:p>
                  </a:txBody>
                  <a:tcPr>
                    <a:solidFill>
                      <a:schemeClr val="accent2"/>
                    </a:solidFill>
                  </a:tcPr>
                </a:tc>
                <a:extLst>
                  <a:ext uri="{0D108BD9-81ED-4DB2-BD59-A6C34878D82A}">
                    <a16:rowId xmlns:a16="http://schemas.microsoft.com/office/drawing/2014/main" val="4208423216"/>
                  </a:ext>
                </a:extLst>
              </a:tr>
            </a:tbl>
          </a:graphicData>
        </a:graphic>
      </p:graphicFrame>
      <p:graphicFrame>
        <p:nvGraphicFramePr>
          <p:cNvPr id="7" name="Tabela 3">
            <a:extLst>
              <a:ext uri="{FF2B5EF4-FFF2-40B4-BE49-F238E27FC236}">
                <a16:creationId xmlns:a16="http://schemas.microsoft.com/office/drawing/2014/main" id="{E141C90A-1FA1-1D04-E3A2-8D5D1FEF4AAA}"/>
              </a:ext>
            </a:extLst>
          </p:cNvPr>
          <p:cNvGraphicFramePr>
            <a:graphicFrameLocks noGrp="1"/>
          </p:cNvGraphicFramePr>
          <p:nvPr>
            <p:extLst>
              <p:ext uri="{D42A27DB-BD31-4B8C-83A1-F6EECF244321}">
                <p14:modId xmlns:p14="http://schemas.microsoft.com/office/powerpoint/2010/main" val="611702533"/>
              </p:ext>
            </p:extLst>
          </p:nvPr>
        </p:nvGraphicFramePr>
        <p:xfrm>
          <a:off x="6096000" y="1996214"/>
          <a:ext cx="5280228" cy="1879848"/>
        </p:xfrm>
        <a:graphic>
          <a:graphicData uri="http://schemas.openxmlformats.org/drawingml/2006/table">
            <a:tbl>
              <a:tblPr firstRow="1" bandRow="1">
                <a:tableStyleId>{5C22544A-7EE6-4342-B048-85BDC9FD1C3A}</a:tableStyleId>
              </a:tblPr>
              <a:tblGrid>
                <a:gridCol w="1320057">
                  <a:extLst>
                    <a:ext uri="{9D8B030D-6E8A-4147-A177-3AD203B41FA5}">
                      <a16:colId xmlns:a16="http://schemas.microsoft.com/office/drawing/2014/main" val="1783022614"/>
                    </a:ext>
                  </a:extLst>
                </a:gridCol>
                <a:gridCol w="1320057">
                  <a:extLst>
                    <a:ext uri="{9D8B030D-6E8A-4147-A177-3AD203B41FA5}">
                      <a16:colId xmlns:a16="http://schemas.microsoft.com/office/drawing/2014/main" val="3683218599"/>
                    </a:ext>
                  </a:extLst>
                </a:gridCol>
                <a:gridCol w="1320057">
                  <a:extLst>
                    <a:ext uri="{9D8B030D-6E8A-4147-A177-3AD203B41FA5}">
                      <a16:colId xmlns:a16="http://schemas.microsoft.com/office/drawing/2014/main" val="3375696434"/>
                    </a:ext>
                  </a:extLst>
                </a:gridCol>
                <a:gridCol w="1320057">
                  <a:extLst>
                    <a:ext uri="{9D8B030D-6E8A-4147-A177-3AD203B41FA5}">
                      <a16:colId xmlns:a16="http://schemas.microsoft.com/office/drawing/2014/main" val="483025790"/>
                    </a:ext>
                  </a:extLst>
                </a:gridCol>
              </a:tblGrid>
              <a:tr h="313308">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tc>
                  <a:txBody>
                    <a:bodyPr/>
                    <a:lstStyle/>
                    <a:p>
                      <a:pPr algn="ctr"/>
                      <a:r>
                        <a:rPr lang="pt-BR" sz="1400" dirty="0" err="1"/>
                        <a:t>Residuals</a:t>
                      </a:r>
                      <a:endParaRPr lang="pt-BR" sz="1400" dirty="0"/>
                    </a:p>
                  </a:txBody>
                  <a:tcPr>
                    <a:solidFill>
                      <a:schemeClr val="accent2"/>
                    </a:solidFill>
                  </a:tcPr>
                </a:tc>
                <a:extLst>
                  <a:ext uri="{0D108BD9-81ED-4DB2-BD59-A6C34878D82A}">
                    <a16:rowId xmlns:a16="http://schemas.microsoft.com/office/drawing/2014/main" val="884570546"/>
                  </a:ext>
                </a:extLst>
              </a:tr>
              <a:tr h="313308">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tc>
                  <a:txBody>
                    <a:bodyPr/>
                    <a:lstStyle/>
                    <a:p>
                      <a:pPr algn="ctr"/>
                      <a:r>
                        <a:rPr lang="pt-BR" sz="1400" dirty="0"/>
                        <a:t>-20</a:t>
                      </a:r>
                    </a:p>
                  </a:txBody>
                  <a:tcPr>
                    <a:solidFill>
                      <a:schemeClr val="accent2"/>
                    </a:solidFill>
                  </a:tcPr>
                </a:tc>
                <a:extLst>
                  <a:ext uri="{0D108BD9-81ED-4DB2-BD59-A6C34878D82A}">
                    <a16:rowId xmlns:a16="http://schemas.microsoft.com/office/drawing/2014/main" val="266896463"/>
                  </a:ext>
                </a:extLst>
              </a:tr>
              <a:tr h="313308">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tc>
                  <a:txBody>
                    <a:bodyPr/>
                    <a:lstStyle/>
                    <a:p>
                      <a:pPr algn="ctr"/>
                      <a:r>
                        <a:rPr lang="pt-BR" sz="1400" dirty="0"/>
                        <a:t>0</a:t>
                      </a:r>
                    </a:p>
                  </a:txBody>
                  <a:tcPr>
                    <a:solidFill>
                      <a:schemeClr val="accent2"/>
                    </a:solidFill>
                  </a:tcPr>
                </a:tc>
                <a:extLst>
                  <a:ext uri="{0D108BD9-81ED-4DB2-BD59-A6C34878D82A}">
                    <a16:rowId xmlns:a16="http://schemas.microsoft.com/office/drawing/2014/main" val="151225072"/>
                  </a:ext>
                </a:extLst>
              </a:tr>
              <a:tr h="313308">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tc>
                  <a:txBody>
                    <a:bodyPr/>
                    <a:lstStyle/>
                    <a:p>
                      <a:pPr algn="ctr"/>
                      <a:r>
                        <a:rPr lang="pt-BR" sz="1400" dirty="0"/>
                        <a:t>10</a:t>
                      </a:r>
                    </a:p>
                  </a:txBody>
                  <a:tcPr>
                    <a:solidFill>
                      <a:schemeClr val="accent2"/>
                    </a:solidFill>
                  </a:tcPr>
                </a:tc>
                <a:extLst>
                  <a:ext uri="{0D108BD9-81ED-4DB2-BD59-A6C34878D82A}">
                    <a16:rowId xmlns:a16="http://schemas.microsoft.com/office/drawing/2014/main" val="1780128406"/>
                  </a:ext>
                </a:extLst>
              </a:tr>
              <a:tr h="313308">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tc>
                  <a:txBody>
                    <a:bodyPr/>
                    <a:lstStyle/>
                    <a:p>
                      <a:pPr algn="ctr"/>
                      <a:r>
                        <a:rPr lang="pt-BR" sz="1400" dirty="0"/>
                        <a:t>-5</a:t>
                      </a:r>
                    </a:p>
                  </a:txBody>
                  <a:tcPr>
                    <a:solidFill>
                      <a:schemeClr val="accent2"/>
                    </a:solidFill>
                  </a:tcPr>
                </a:tc>
                <a:extLst>
                  <a:ext uri="{0D108BD9-81ED-4DB2-BD59-A6C34878D82A}">
                    <a16:rowId xmlns:a16="http://schemas.microsoft.com/office/drawing/2014/main" val="2076407525"/>
                  </a:ext>
                </a:extLst>
              </a:tr>
              <a:tr h="313308">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tc>
                  <a:txBody>
                    <a:bodyPr/>
                    <a:lstStyle/>
                    <a:p>
                      <a:pPr algn="ctr"/>
                      <a:r>
                        <a:rPr lang="pt-BR" sz="1400" dirty="0"/>
                        <a:t>15</a:t>
                      </a:r>
                    </a:p>
                  </a:txBody>
                  <a:tcPr>
                    <a:solidFill>
                      <a:schemeClr val="accent2"/>
                    </a:solidFill>
                  </a:tcPr>
                </a:tc>
                <a:extLst>
                  <a:ext uri="{0D108BD9-81ED-4DB2-BD59-A6C34878D82A}">
                    <a16:rowId xmlns:a16="http://schemas.microsoft.com/office/drawing/2014/main" val="4208423216"/>
                  </a:ext>
                </a:extLst>
              </a:tr>
            </a:tbl>
          </a:graphicData>
        </a:graphic>
      </p:graphicFrame>
    </p:spTree>
    <p:extLst>
      <p:ext uri="{BB962C8B-B14F-4D97-AF65-F5344CB8AC3E}">
        <p14:creationId xmlns:p14="http://schemas.microsoft.com/office/powerpoint/2010/main" val="1379961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3: Calcule o MSE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Agora calculamos o MSE</a:t>
            </a:r>
          </a:p>
        </p:txBody>
      </p:sp>
      <p:sp>
        <p:nvSpPr>
          <p:cNvPr id="11" name="Retângulo Arredondado 10">
            <a:extLst>
              <a:ext uri="{FF2B5EF4-FFF2-40B4-BE49-F238E27FC236}">
                <a16:creationId xmlns:a16="http://schemas.microsoft.com/office/drawing/2014/main" id="{F85520DB-C065-C789-637A-FB7EE5489A39}"/>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12" name="Conector de Seta Reta 11">
            <a:extLst>
              <a:ext uri="{FF2B5EF4-FFF2-40B4-BE49-F238E27FC236}">
                <a16:creationId xmlns:a16="http://schemas.microsoft.com/office/drawing/2014/main" id="{1B7F8819-7F7E-0341-026F-078AF923EC63}"/>
              </a:ext>
            </a:extLst>
          </p:cNvPr>
          <p:cNvCxnSpPr>
            <a:stCxn id="11" idx="2"/>
            <a:endCxn id="16"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ector de Seta Reta 12">
            <a:extLst>
              <a:ext uri="{FF2B5EF4-FFF2-40B4-BE49-F238E27FC236}">
                <a16:creationId xmlns:a16="http://schemas.microsoft.com/office/drawing/2014/main" id="{6217F7CC-A0C8-C44D-243C-D147D12EC7A7}"/>
              </a:ext>
            </a:extLst>
          </p:cNvPr>
          <p:cNvCxnSpPr>
            <a:cxnSpLocks/>
            <a:stCxn id="11" idx="2"/>
            <a:endCxn id="19"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D68EA3F3-3207-7B40-CD1D-3249A5AD94B2}"/>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5" name="CaixaDeTexto 14">
            <a:extLst>
              <a:ext uri="{FF2B5EF4-FFF2-40B4-BE49-F238E27FC236}">
                <a16:creationId xmlns:a16="http://schemas.microsoft.com/office/drawing/2014/main" id="{73A78214-CC64-B5FD-15A9-CE5470FC985C}"/>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6" name="Retângulo Arredondado 15">
            <a:extLst>
              <a:ext uri="{FF2B5EF4-FFF2-40B4-BE49-F238E27FC236}">
                <a16:creationId xmlns:a16="http://schemas.microsoft.com/office/drawing/2014/main" id="{033FE98B-E919-E53E-54E6-E28F6C33EC13}"/>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8" name="CaixaDeTexto 17">
            <a:extLst>
              <a:ext uri="{FF2B5EF4-FFF2-40B4-BE49-F238E27FC236}">
                <a16:creationId xmlns:a16="http://schemas.microsoft.com/office/drawing/2014/main" id="{A82945E8-0804-4F13-B7AD-69035A05CE7A}"/>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9" name="Retângulo Arredondado 18">
            <a:extLst>
              <a:ext uri="{FF2B5EF4-FFF2-40B4-BE49-F238E27FC236}">
                <a16:creationId xmlns:a16="http://schemas.microsoft.com/office/drawing/2014/main" id="{22E02DFC-ED81-57F5-389E-62A583838B1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cxnSp>
        <p:nvCxnSpPr>
          <p:cNvPr id="5" name="Conector de Seta Reta 4">
            <a:extLst>
              <a:ext uri="{FF2B5EF4-FFF2-40B4-BE49-F238E27FC236}">
                <a16:creationId xmlns:a16="http://schemas.microsoft.com/office/drawing/2014/main" id="{EEEE55B1-C919-9290-2E89-07AA95CCEE41}"/>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D35A2EA2-13B2-08AD-530C-10485F293AF2}"/>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tângulo Arredondado 20">
            <a:extLst>
              <a:ext uri="{FF2B5EF4-FFF2-40B4-BE49-F238E27FC236}">
                <a16:creationId xmlns:a16="http://schemas.microsoft.com/office/drawing/2014/main" id="{A2211835-7696-9752-5F23-BF982E8E9E1F}"/>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2" name="Retângulo Arredondado 21">
            <a:extLst>
              <a:ext uri="{FF2B5EF4-FFF2-40B4-BE49-F238E27FC236}">
                <a16:creationId xmlns:a16="http://schemas.microsoft.com/office/drawing/2014/main" id="{7F19E42D-BD01-B7D5-AE84-703CC1F17CDC}"/>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 name="CaixaDeTexto 1">
            <a:extLst>
              <a:ext uri="{FF2B5EF4-FFF2-40B4-BE49-F238E27FC236}">
                <a16:creationId xmlns:a16="http://schemas.microsoft.com/office/drawing/2014/main" id="{9FF16FE8-9794-0994-45FB-9138601FB5C9}"/>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3" name="CaixaDeTexto 2">
            <a:extLst>
              <a:ext uri="{FF2B5EF4-FFF2-40B4-BE49-F238E27FC236}">
                <a16:creationId xmlns:a16="http://schemas.microsoft.com/office/drawing/2014/main" id="{E3249A3E-80C2-BE15-65D6-29A67858C8AA}"/>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graphicFrame>
        <p:nvGraphicFramePr>
          <p:cNvPr id="10" name="Tabela 3">
            <a:extLst>
              <a:ext uri="{FF2B5EF4-FFF2-40B4-BE49-F238E27FC236}">
                <a16:creationId xmlns:a16="http://schemas.microsoft.com/office/drawing/2014/main" id="{03635638-3DCC-A5CC-68F8-6967D83952E5}"/>
              </a:ext>
            </a:extLst>
          </p:cNvPr>
          <p:cNvGraphicFramePr>
            <a:graphicFrameLocks noGrp="1"/>
          </p:cNvGraphicFramePr>
          <p:nvPr>
            <p:extLst>
              <p:ext uri="{D42A27DB-BD31-4B8C-83A1-F6EECF244321}">
                <p14:modId xmlns:p14="http://schemas.microsoft.com/office/powerpoint/2010/main" val="1731770127"/>
              </p:ext>
            </p:extLst>
          </p:nvPr>
        </p:nvGraphicFramePr>
        <p:xfrm>
          <a:off x="4420107" y="4898225"/>
          <a:ext cx="5556905" cy="1879848"/>
        </p:xfrm>
        <a:graphic>
          <a:graphicData uri="http://schemas.openxmlformats.org/drawingml/2006/table">
            <a:tbl>
              <a:tblPr firstRow="1" bandRow="1">
                <a:tableStyleId>{5C22544A-7EE6-4342-B048-85BDC9FD1C3A}</a:tableStyleId>
              </a:tblPr>
              <a:tblGrid>
                <a:gridCol w="1111381">
                  <a:extLst>
                    <a:ext uri="{9D8B030D-6E8A-4147-A177-3AD203B41FA5}">
                      <a16:colId xmlns:a16="http://schemas.microsoft.com/office/drawing/2014/main" val="1783022614"/>
                    </a:ext>
                  </a:extLst>
                </a:gridCol>
                <a:gridCol w="1111381">
                  <a:extLst>
                    <a:ext uri="{9D8B030D-6E8A-4147-A177-3AD203B41FA5}">
                      <a16:colId xmlns:a16="http://schemas.microsoft.com/office/drawing/2014/main" val="3683218599"/>
                    </a:ext>
                  </a:extLst>
                </a:gridCol>
                <a:gridCol w="1111381">
                  <a:extLst>
                    <a:ext uri="{9D8B030D-6E8A-4147-A177-3AD203B41FA5}">
                      <a16:colId xmlns:a16="http://schemas.microsoft.com/office/drawing/2014/main" val="3375696434"/>
                    </a:ext>
                  </a:extLst>
                </a:gridCol>
                <a:gridCol w="1111381">
                  <a:extLst>
                    <a:ext uri="{9D8B030D-6E8A-4147-A177-3AD203B41FA5}">
                      <a16:colId xmlns:a16="http://schemas.microsoft.com/office/drawing/2014/main" val="3098643118"/>
                    </a:ext>
                  </a:extLst>
                </a:gridCol>
                <a:gridCol w="1111381">
                  <a:extLst>
                    <a:ext uri="{9D8B030D-6E8A-4147-A177-3AD203B41FA5}">
                      <a16:colId xmlns:a16="http://schemas.microsoft.com/office/drawing/2014/main" val="1071172614"/>
                    </a:ext>
                  </a:extLst>
                </a:gridCol>
              </a:tblGrid>
              <a:tr h="313308">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tc>
                  <a:txBody>
                    <a:bodyPr/>
                    <a:lstStyle/>
                    <a:p>
                      <a:pPr algn="ctr"/>
                      <a:r>
                        <a:rPr lang="pt-BR" sz="1400" dirty="0"/>
                        <a:t>Predição</a:t>
                      </a:r>
                    </a:p>
                  </a:txBody>
                  <a:tcPr>
                    <a:solidFill>
                      <a:schemeClr val="accent6"/>
                    </a:solidFill>
                  </a:tcPr>
                </a:tc>
                <a:tc>
                  <a:txBody>
                    <a:bodyPr/>
                    <a:lstStyle/>
                    <a:p>
                      <a:pPr algn="ctr"/>
                      <a:r>
                        <a:rPr lang="pt-BR" sz="1400" dirty="0"/>
                        <a:t>Residual</a:t>
                      </a:r>
                    </a:p>
                  </a:txBody>
                  <a:tcPr>
                    <a:solidFill>
                      <a:schemeClr val="accent2"/>
                    </a:solidFill>
                  </a:tcPr>
                </a:tc>
                <a:extLst>
                  <a:ext uri="{0D108BD9-81ED-4DB2-BD59-A6C34878D82A}">
                    <a16:rowId xmlns:a16="http://schemas.microsoft.com/office/drawing/2014/main" val="884570546"/>
                  </a:ext>
                </a:extLst>
              </a:tr>
              <a:tr h="313308">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tc>
                  <a:txBody>
                    <a:bodyPr/>
                    <a:lstStyle/>
                    <a:p>
                      <a:pPr algn="ctr"/>
                      <a:r>
                        <a:rPr lang="pt-BR" sz="1400" dirty="0"/>
                        <a:t>68.75</a:t>
                      </a:r>
                    </a:p>
                  </a:txBody>
                  <a:tcPr>
                    <a:solidFill>
                      <a:schemeClr val="accent6"/>
                    </a:solidFill>
                  </a:tcPr>
                </a:tc>
                <a:tc>
                  <a:txBody>
                    <a:bodyPr/>
                    <a:lstStyle/>
                    <a:p>
                      <a:pPr algn="ctr"/>
                      <a:r>
                        <a:rPr lang="pt-BR" sz="1400" dirty="0"/>
                        <a:t>-18.75</a:t>
                      </a:r>
                    </a:p>
                  </a:txBody>
                  <a:tcPr>
                    <a:solidFill>
                      <a:schemeClr val="accent2"/>
                    </a:solidFill>
                  </a:tcPr>
                </a:tc>
                <a:extLst>
                  <a:ext uri="{0D108BD9-81ED-4DB2-BD59-A6C34878D82A}">
                    <a16:rowId xmlns:a16="http://schemas.microsoft.com/office/drawing/2014/main" val="266896463"/>
                  </a:ext>
                </a:extLst>
              </a:tr>
              <a:tr h="313308">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tc>
                  <a:txBody>
                    <a:bodyPr/>
                    <a:lstStyle/>
                    <a:p>
                      <a:pPr algn="ctr"/>
                      <a:r>
                        <a:rPr lang="pt-BR" sz="1400" dirty="0"/>
                        <a:t>70</a:t>
                      </a:r>
                    </a:p>
                  </a:txBody>
                  <a:tcPr>
                    <a:solidFill>
                      <a:schemeClr val="accent6"/>
                    </a:solidFill>
                  </a:tcPr>
                </a:tc>
                <a:tc>
                  <a:txBody>
                    <a:bodyPr/>
                    <a:lstStyle/>
                    <a:p>
                      <a:pPr algn="ctr"/>
                      <a:r>
                        <a:rPr lang="pt-BR" sz="1400" dirty="0"/>
                        <a:t>0</a:t>
                      </a:r>
                    </a:p>
                  </a:txBody>
                  <a:tcPr>
                    <a:solidFill>
                      <a:schemeClr val="accent2"/>
                    </a:solidFill>
                  </a:tcPr>
                </a:tc>
                <a:extLst>
                  <a:ext uri="{0D108BD9-81ED-4DB2-BD59-A6C34878D82A}">
                    <a16:rowId xmlns:a16="http://schemas.microsoft.com/office/drawing/2014/main" val="151225072"/>
                  </a:ext>
                </a:extLst>
              </a:tr>
              <a:tr h="313308">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tc>
                  <a:txBody>
                    <a:bodyPr/>
                    <a:lstStyle/>
                    <a:p>
                      <a:pPr algn="ctr"/>
                      <a:r>
                        <a:rPr lang="pt-BR" sz="1400" dirty="0"/>
                        <a:t>71.25</a:t>
                      </a:r>
                    </a:p>
                  </a:txBody>
                  <a:tcPr>
                    <a:solidFill>
                      <a:schemeClr val="accent6"/>
                    </a:solidFill>
                  </a:tcPr>
                </a:tc>
                <a:tc>
                  <a:txBody>
                    <a:bodyPr/>
                    <a:lstStyle/>
                    <a:p>
                      <a:pPr algn="ctr"/>
                      <a:r>
                        <a:rPr lang="pt-BR" sz="1400" dirty="0"/>
                        <a:t>8.75</a:t>
                      </a:r>
                    </a:p>
                  </a:txBody>
                  <a:tcPr>
                    <a:solidFill>
                      <a:schemeClr val="accent2"/>
                    </a:solidFill>
                  </a:tcPr>
                </a:tc>
                <a:extLst>
                  <a:ext uri="{0D108BD9-81ED-4DB2-BD59-A6C34878D82A}">
                    <a16:rowId xmlns:a16="http://schemas.microsoft.com/office/drawing/2014/main" val="1780128406"/>
                  </a:ext>
                </a:extLst>
              </a:tr>
              <a:tr h="313308">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tc>
                  <a:txBody>
                    <a:bodyPr/>
                    <a:lstStyle/>
                    <a:p>
                      <a:pPr algn="ctr"/>
                      <a:r>
                        <a:rPr lang="pt-BR" sz="1400" dirty="0"/>
                        <a:t>68.75</a:t>
                      </a:r>
                    </a:p>
                  </a:txBody>
                  <a:tcPr>
                    <a:solidFill>
                      <a:schemeClr val="accent6"/>
                    </a:solidFill>
                  </a:tcPr>
                </a:tc>
                <a:tc>
                  <a:txBody>
                    <a:bodyPr/>
                    <a:lstStyle/>
                    <a:p>
                      <a:pPr algn="ctr"/>
                      <a:r>
                        <a:rPr lang="pt-BR" sz="1400" dirty="0"/>
                        <a:t>-3.25</a:t>
                      </a:r>
                    </a:p>
                  </a:txBody>
                  <a:tcPr>
                    <a:solidFill>
                      <a:schemeClr val="accent2"/>
                    </a:solidFill>
                  </a:tcPr>
                </a:tc>
                <a:extLst>
                  <a:ext uri="{0D108BD9-81ED-4DB2-BD59-A6C34878D82A}">
                    <a16:rowId xmlns:a16="http://schemas.microsoft.com/office/drawing/2014/main" val="2076407525"/>
                  </a:ext>
                </a:extLst>
              </a:tr>
              <a:tr h="313308">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tc>
                  <a:txBody>
                    <a:bodyPr/>
                    <a:lstStyle/>
                    <a:p>
                      <a:pPr algn="ctr"/>
                      <a:r>
                        <a:rPr lang="pt-BR" sz="1400" dirty="0"/>
                        <a:t>71.25</a:t>
                      </a:r>
                    </a:p>
                  </a:txBody>
                  <a:tcPr>
                    <a:solidFill>
                      <a:schemeClr val="accent6"/>
                    </a:solidFill>
                  </a:tcPr>
                </a:tc>
                <a:tc>
                  <a:txBody>
                    <a:bodyPr/>
                    <a:lstStyle/>
                    <a:p>
                      <a:pPr algn="ctr"/>
                      <a:r>
                        <a:rPr lang="pt-BR" sz="1400" dirty="0"/>
                        <a:t>13.75</a:t>
                      </a:r>
                    </a:p>
                  </a:txBody>
                  <a:tcPr>
                    <a:solidFill>
                      <a:schemeClr val="accent2"/>
                    </a:solidFill>
                  </a:tcPr>
                </a:tc>
                <a:extLst>
                  <a:ext uri="{0D108BD9-81ED-4DB2-BD59-A6C34878D82A}">
                    <a16:rowId xmlns:a16="http://schemas.microsoft.com/office/drawing/2014/main" val="4208423216"/>
                  </a:ext>
                </a:extLst>
              </a:tr>
            </a:tbl>
          </a:graphicData>
        </a:graphic>
      </p:graphicFrame>
      <p:sp>
        <p:nvSpPr>
          <p:cNvPr id="8" name="CaixaDeTexto 7">
            <a:extLst>
              <a:ext uri="{FF2B5EF4-FFF2-40B4-BE49-F238E27FC236}">
                <a16:creationId xmlns:a16="http://schemas.microsoft.com/office/drawing/2014/main" id="{8C9E5C4C-4D63-4E76-0037-66F8A4C0CAD4}"/>
              </a:ext>
            </a:extLst>
          </p:cNvPr>
          <p:cNvSpPr txBox="1"/>
          <p:nvPr/>
        </p:nvSpPr>
        <p:spPr>
          <a:xfrm>
            <a:off x="6751674" y="2522640"/>
            <a:ext cx="2732568" cy="369332"/>
          </a:xfrm>
          <a:prstGeom prst="rect">
            <a:avLst/>
          </a:prstGeom>
          <a:noFill/>
        </p:spPr>
        <p:txBody>
          <a:bodyPr wrap="square" rtlCol="0">
            <a:spAutoFit/>
          </a:bodyPr>
          <a:lstStyle/>
          <a:p>
            <a:r>
              <a:rPr lang="pt-BR" dirty="0"/>
              <a:t>MSE = 125.55</a:t>
            </a:r>
          </a:p>
        </p:txBody>
      </p:sp>
    </p:spTree>
    <p:extLst>
      <p:ext uri="{BB962C8B-B14F-4D97-AF65-F5344CB8AC3E}">
        <p14:creationId xmlns:p14="http://schemas.microsoft.com/office/powerpoint/2010/main" val="2524700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4: Repita o processo para o outro valor do atributo idade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646331"/>
          </a:xfrm>
          <a:prstGeom prst="rect">
            <a:avLst/>
          </a:prstGeom>
          <a:noFill/>
        </p:spPr>
        <p:txBody>
          <a:bodyPr wrap="square" lIns="91440" tIns="45720" rIns="91440" bIns="45720" rtlCol="0" anchor="t">
            <a:spAutoFit/>
          </a:bodyPr>
          <a:lstStyle/>
          <a:p>
            <a:r>
              <a:rPr lang="pt-BR" dirty="0">
                <a:cs typeface="Calibri"/>
              </a:rPr>
              <a:t>Vimos que o atributo idade tinha dois possíveis </a:t>
            </a:r>
            <a:r>
              <a:rPr lang="pt-BR" dirty="0" err="1">
                <a:cs typeface="Calibri"/>
              </a:rPr>
              <a:t>thresholds</a:t>
            </a:r>
            <a:r>
              <a:rPr lang="pt-BR" dirty="0">
                <a:cs typeface="Calibri"/>
              </a:rPr>
              <a:t>: &lt;=25 ou &lt;=26.5. Vamos usar o segundo valor agora e ver o MSE. </a:t>
            </a:r>
          </a:p>
        </p:txBody>
      </p:sp>
      <p:sp>
        <p:nvSpPr>
          <p:cNvPr id="11" name="Retângulo Arredondado 10">
            <a:extLst>
              <a:ext uri="{FF2B5EF4-FFF2-40B4-BE49-F238E27FC236}">
                <a16:creationId xmlns:a16="http://schemas.microsoft.com/office/drawing/2014/main" id="{F85520DB-C065-C789-637A-FB7EE5489A39}"/>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12" name="Conector de Seta Reta 11">
            <a:extLst>
              <a:ext uri="{FF2B5EF4-FFF2-40B4-BE49-F238E27FC236}">
                <a16:creationId xmlns:a16="http://schemas.microsoft.com/office/drawing/2014/main" id="{1B7F8819-7F7E-0341-026F-078AF923EC63}"/>
              </a:ext>
            </a:extLst>
          </p:cNvPr>
          <p:cNvCxnSpPr>
            <a:stCxn id="11" idx="2"/>
            <a:endCxn id="16"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ector de Seta Reta 12">
            <a:extLst>
              <a:ext uri="{FF2B5EF4-FFF2-40B4-BE49-F238E27FC236}">
                <a16:creationId xmlns:a16="http://schemas.microsoft.com/office/drawing/2014/main" id="{6217F7CC-A0C8-C44D-243C-D147D12EC7A7}"/>
              </a:ext>
            </a:extLst>
          </p:cNvPr>
          <p:cNvCxnSpPr>
            <a:cxnSpLocks/>
            <a:stCxn id="11" idx="2"/>
            <a:endCxn id="19"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D68EA3F3-3207-7B40-CD1D-3249A5AD94B2}"/>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5" name="CaixaDeTexto 14">
            <a:extLst>
              <a:ext uri="{FF2B5EF4-FFF2-40B4-BE49-F238E27FC236}">
                <a16:creationId xmlns:a16="http://schemas.microsoft.com/office/drawing/2014/main" id="{73A78214-CC64-B5FD-15A9-CE5470FC985C}"/>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6" name="Retângulo Arredondado 15">
            <a:extLst>
              <a:ext uri="{FF2B5EF4-FFF2-40B4-BE49-F238E27FC236}">
                <a16:creationId xmlns:a16="http://schemas.microsoft.com/office/drawing/2014/main" id="{033FE98B-E919-E53E-54E6-E28F6C33EC13}"/>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8" name="CaixaDeTexto 17">
            <a:extLst>
              <a:ext uri="{FF2B5EF4-FFF2-40B4-BE49-F238E27FC236}">
                <a16:creationId xmlns:a16="http://schemas.microsoft.com/office/drawing/2014/main" id="{A82945E8-0804-4F13-B7AD-69035A05CE7A}"/>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9" name="Retângulo Arredondado 18">
            <a:extLst>
              <a:ext uri="{FF2B5EF4-FFF2-40B4-BE49-F238E27FC236}">
                <a16:creationId xmlns:a16="http://schemas.microsoft.com/office/drawing/2014/main" id="{22E02DFC-ED81-57F5-389E-62A583838B1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 -5</a:t>
            </a:r>
          </a:p>
        </p:txBody>
      </p:sp>
      <p:cxnSp>
        <p:nvCxnSpPr>
          <p:cNvPr id="5" name="Conector de Seta Reta 4">
            <a:extLst>
              <a:ext uri="{FF2B5EF4-FFF2-40B4-BE49-F238E27FC236}">
                <a16:creationId xmlns:a16="http://schemas.microsoft.com/office/drawing/2014/main" id="{EEEE55B1-C919-9290-2E89-07AA95CCEE41}"/>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D35A2EA2-13B2-08AD-530C-10485F293AF2}"/>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tângulo Arredondado 20">
            <a:extLst>
              <a:ext uri="{FF2B5EF4-FFF2-40B4-BE49-F238E27FC236}">
                <a16:creationId xmlns:a16="http://schemas.microsoft.com/office/drawing/2014/main" id="{A2211835-7696-9752-5F23-BF982E8E9E1F}"/>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0, 10</a:t>
            </a:r>
          </a:p>
        </p:txBody>
      </p:sp>
      <p:sp>
        <p:nvSpPr>
          <p:cNvPr id="22" name="Retângulo Arredondado 21">
            <a:extLst>
              <a:ext uri="{FF2B5EF4-FFF2-40B4-BE49-F238E27FC236}">
                <a16:creationId xmlns:a16="http://schemas.microsoft.com/office/drawing/2014/main" id="{7F19E42D-BD01-B7D5-AE84-703CC1F17CDC}"/>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15</a:t>
            </a:r>
          </a:p>
        </p:txBody>
      </p:sp>
      <p:sp>
        <p:nvSpPr>
          <p:cNvPr id="2" name="CaixaDeTexto 1">
            <a:extLst>
              <a:ext uri="{FF2B5EF4-FFF2-40B4-BE49-F238E27FC236}">
                <a16:creationId xmlns:a16="http://schemas.microsoft.com/office/drawing/2014/main" id="{9FF16FE8-9794-0994-45FB-9138601FB5C9}"/>
              </a:ext>
            </a:extLst>
          </p:cNvPr>
          <p:cNvSpPr txBox="1"/>
          <p:nvPr/>
        </p:nvSpPr>
        <p:spPr>
          <a:xfrm>
            <a:off x="434785" y="4144950"/>
            <a:ext cx="683980" cy="276999"/>
          </a:xfrm>
          <a:prstGeom prst="rect">
            <a:avLst/>
          </a:prstGeom>
          <a:noFill/>
        </p:spPr>
        <p:txBody>
          <a:bodyPr wrap="square" rtlCol="0">
            <a:spAutoFit/>
          </a:bodyPr>
          <a:lstStyle/>
          <a:p>
            <a:r>
              <a:rPr lang="pt-BR" sz="1200" dirty="0"/>
              <a:t>&lt;=26.5</a:t>
            </a:r>
          </a:p>
        </p:txBody>
      </p:sp>
      <p:sp>
        <p:nvSpPr>
          <p:cNvPr id="3" name="CaixaDeTexto 2">
            <a:extLst>
              <a:ext uri="{FF2B5EF4-FFF2-40B4-BE49-F238E27FC236}">
                <a16:creationId xmlns:a16="http://schemas.microsoft.com/office/drawing/2014/main" id="{E3249A3E-80C2-BE15-65D6-29A67858C8AA}"/>
              </a:ext>
            </a:extLst>
          </p:cNvPr>
          <p:cNvSpPr txBox="1"/>
          <p:nvPr/>
        </p:nvSpPr>
        <p:spPr>
          <a:xfrm>
            <a:off x="1692684" y="4144949"/>
            <a:ext cx="595239" cy="276999"/>
          </a:xfrm>
          <a:prstGeom prst="rect">
            <a:avLst/>
          </a:prstGeom>
          <a:noFill/>
        </p:spPr>
        <p:txBody>
          <a:bodyPr wrap="square" rtlCol="0">
            <a:spAutoFit/>
          </a:bodyPr>
          <a:lstStyle/>
          <a:p>
            <a:r>
              <a:rPr lang="pt-BR" sz="1200" dirty="0"/>
              <a:t>&gt;26.5</a:t>
            </a:r>
          </a:p>
        </p:txBody>
      </p:sp>
      <p:graphicFrame>
        <p:nvGraphicFramePr>
          <p:cNvPr id="7" name="Tabela 3">
            <a:extLst>
              <a:ext uri="{FF2B5EF4-FFF2-40B4-BE49-F238E27FC236}">
                <a16:creationId xmlns:a16="http://schemas.microsoft.com/office/drawing/2014/main" id="{3A60433C-C959-1548-A601-2E13A0B8C33C}"/>
              </a:ext>
            </a:extLst>
          </p:cNvPr>
          <p:cNvGraphicFramePr>
            <a:graphicFrameLocks noGrp="1"/>
          </p:cNvGraphicFramePr>
          <p:nvPr>
            <p:extLst>
              <p:ext uri="{D42A27DB-BD31-4B8C-83A1-F6EECF244321}">
                <p14:modId xmlns:p14="http://schemas.microsoft.com/office/powerpoint/2010/main" val="4019404880"/>
              </p:ext>
            </p:extLst>
          </p:nvPr>
        </p:nvGraphicFramePr>
        <p:xfrm>
          <a:off x="8605824" y="2079270"/>
          <a:ext cx="2894580" cy="1955718"/>
        </p:xfrm>
        <a:graphic>
          <a:graphicData uri="http://schemas.openxmlformats.org/drawingml/2006/table">
            <a:tbl>
              <a:tblPr firstRow="1" bandRow="1">
                <a:tableStyleId>{5C22544A-7EE6-4342-B048-85BDC9FD1C3A}</a:tableStyleId>
              </a:tblPr>
              <a:tblGrid>
                <a:gridCol w="723645">
                  <a:extLst>
                    <a:ext uri="{9D8B030D-6E8A-4147-A177-3AD203B41FA5}">
                      <a16:colId xmlns:a16="http://schemas.microsoft.com/office/drawing/2014/main" val="1783022614"/>
                    </a:ext>
                  </a:extLst>
                </a:gridCol>
                <a:gridCol w="723645">
                  <a:extLst>
                    <a:ext uri="{9D8B030D-6E8A-4147-A177-3AD203B41FA5}">
                      <a16:colId xmlns:a16="http://schemas.microsoft.com/office/drawing/2014/main" val="3683218599"/>
                    </a:ext>
                  </a:extLst>
                </a:gridCol>
                <a:gridCol w="723645">
                  <a:extLst>
                    <a:ext uri="{9D8B030D-6E8A-4147-A177-3AD203B41FA5}">
                      <a16:colId xmlns:a16="http://schemas.microsoft.com/office/drawing/2014/main" val="3375696434"/>
                    </a:ext>
                  </a:extLst>
                </a:gridCol>
                <a:gridCol w="723645">
                  <a:extLst>
                    <a:ext uri="{9D8B030D-6E8A-4147-A177-3AD203B41FA5}">
                      <a16:colId xmlns:a16="http://schemas.microsoft.com/office/drawing/2014/main" val="483025790"/>
                    </a:ext>
                  </a:extLst>
                </a:gridCol>
              </a:tblGrid>
              <a:tr h="325953">
                <a:tc>
                  <a:txBody>
                    <a:bodyPr/>
                    <a:lstStyle/>
                    <a:p>
                      <a:pPr algn="ctr"/>
                      <a:r>
                        <a:rPr lang="pt-BR" sz="900" dirty="0"/>
                        <a:t>Idade</a:t>
                      </a:r>
                    </a:p>
                  </a:txBody>
                  <a:tcPr/>
                </a:tc>
                <a:tc>
                  <a:txBody>
                    <a:bodyPr/>
                    <a:lstStyle/>
                    <a:p>
                      <a:pPr algn="ctr"/>
                      <a:r>
                        <a:rPr lang="pt-BR" sz="900" dirty="0"/>
                        <a:t>Mestrado?</a:t>
                      </a:r>
                    </a:p>
                  </a:txBody>
                  <a:tcPr/>
                </a:tc>
                <a:tc>
                  <a:txBody>
                    <a:bodyPr/>
                    <a:lstStyle/>
                    <a:p>
                      <a:pPr algn="ctr"/>
                      <a:r>
                        <a:rPr lang="pt-BR" sz="900" dirty="0"/>
                        <a:t>Salário</a:t>
                      </a:r>
                    </a:p>
                  </a:txBody>
                  <a:tcPr/>
                </a:tc>
                <a:tc>
                  <a:txBody>
                    <a:bodyPr/>
                    <a:lstStyle/>
                    <a:p>
                      <a:pPr algn="ctr"/>
                      <a:r>
                        <a:rPr lang="pt-BR" sz="900" dirty="0" err="1"/>
                        <a:t>Residuals</a:t>
                      </a:r>
                      <a:endParaRPr lang="pt-BR" sz="900" dirty="0"/>
                    </a:p>
                  </a:txBody>
                  <a:tcPr>
                    <a:solidFill>
                      <a:schemeClr val="accent2"/>
                    </a:solidFill>
                  </a:tcPr>
                </a:tc>
                <a:extLst>
                  <a:ext uri="{0D108BD9-81ED-4DB2-BD59-A6C34878D82A}">
                    <a16:rowId xmlns:a16="http://schemas.microsoft.com/office/drawing/2014/main" val="884570546"/>
                  </a:ext>
                </a:extLst>
              </a:tr>
              <a:tr h="325953">
                <a:tc>
                  <a:txBody>
                    <a:bodyPr/>
                    <a:lstStyle/>
                    <a:p>
                      <a:pPr algn="ctr"/>
                      <a:r>
                        <a:rPr lang="pt-BR" sz="900" dirty="0"/>
                        <a:t>23</a:t>
                      </a:r>
                    </a:p>
                  </a:txBody>
                  <a:tcPr/>
                </a:tc>
                <a:tc>
                  <a:txBody>
                    <a:bodyPr/>
                    <a:lstStyle/>
                    <a:p>
                      <a:pPr algn="ctr"/>
                      <a:r>
                        <a:rPr lang="pt-BR" sz="900" dirty="0"/>
                        <a:t>Não</a:t>
                      </a:r>
                    </a:p>
                  </a:txBody>
                  <a:tcPr/>
                </a:tc>
                <a:tc>
                  <a:txBody>
                    <a:bodyPr/>
                    <a:lstStyle/>
                    <a:p>
                      <a:pPr algn="ctr"/>
                      <a:r>
                        <a:rPr lang="pt-BR" sz="900" dirty="0"/>
                        <a:t>50</a:t>
                      </a:r>
                    </a:p>
                  </a:txBody>
                  <a:tcPr/>
                </a:tc>
                <a:tc>
                  <a:txBody>
                    <a:bodyPr/>
                    <a:lstStyle/>
                    <a:p>
                      <a:pPr algn="ctr"/>
                      <a:r>
                        <a:rPr lang="pt-BR" sz="900" dirty="0"/>
                        <a:t>-20</a:t>
                      </a:r>
                    </a:p>
                  </a:txBody>
                  <a:tcPr>
                    <a:solidFill>
                      <a:schemeClr val="accent2"/>
                    </a:solidFill>
                  </a:tcPr>
                </a:tc>
                <a:extLst>
                  <a:ext uri="{0D108BD9-81ED-4DB2-BD59-A6C34878D82A}">
                    <a16:rowId xmlns:a16="http://schemas.microsoft.com/office/drawing/2014/main" val="266896463"/>
                  </a:ext>
                </a:extLst>
              </a:tr>
              <a:tr h="325953">
                <a:tc>
                  <a:txBody>
                    <a:bodyPr/>
                    <a:lstStyle/>
                    <a:p>
                      <a:pPr algn="ctr"/>
                      <a:r>
                        <a:rPr lang="pt-BR" sz="900" dirty="0"/>
                        <a:t>24</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70</a:t>
                      </a:r>
                    </a:p>
                  </a:txBody>
                  <a:tcPr>
                    <a:solidFill>
                      <a:schemeClr val="accent4">
                        <a:lumMod val="20000"/>
                        <a:lumOff val="80000"/>
                      </a:schemeClr>
                    </a:solidFill>
                  </a:tcPr>
                </a:tc>
                <a:tc>
                  <a:txBody>
                    <a:bodyPr/>
                    <a:lstStyle/>
                    <a:p>
                      <a:pPr algn="ctr"/>
                      <a:r>
                        <a:rPr lang="pt-BR" sz="900" dirty="0"/>
                        <a:t>0</a:t>
                      </a:r>
                    </a:p>
                  </a:txBody>
                  <a:tcPr>
                    <a:solidFill>
                      <a:schemeClr val="accent4">
                        <a:lumMod val="20000"/>
                        <a:lumOff val="80000"/>
                      </a:schemeClr>
                    </a:solidFill>
                  </a:tcPr>
                </a:tc>
                <a:extLst>
                  <a:ext uri="{0D108BD9-81ED-4DB2-BD59-A6C34878D82A}">
                    <a16:rowId xmlns:a16="http://schemas.microsoft.com/office/drawing/2014/main" val="151225072"/>
                  </a:ext>
                </a:extLst>
              </a:tr>
              <a:tr h="325953">
                <a:tc>
                  <a:txBody>
                    <a:bodyPr/>
                    <a:lstStyle/>
                    <a:p>
                      <a:pPr algn="ctr"/>
                      <a:r>
                        <a:rPr lang="pt-BR" sz="900" dirty="0"/>
                        <a:t>26</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80</a:t>
                      </a:r>
                    </a:p>
                  </a:txBody>
                  <a:tcPr>
                    <a:solidFill>
                      <a:schemeClr val="accent4">
                        <a:lumMod val="20000"/>
                        <a:lumOff val="80000"/>
                      </a:schemeClr>
                    </a:solidFill>
                  </a:tcPr>
                </a:tc>
                <a:tc>
                  <a:txBody>
                    <a:bodyPr/>
                    <a:lstStyle/>
                    <a:p>
                      <a:pPr algn="ctr"/>
                      <a:r>
                        <a:rPr lang="pt-BR" sz="900" dirty="0"/>
                        <a:t>10</a:t>
                      </a:r>
                    </a:p>
                  </a:txBody>
                  <a:tcPr>
                    <a:solidFill>
                      <a:schemeClr val="accent4">
                        <a:lumMod val="20000"/>
                        <a:lumOff val="80000"/>
                      </a:schemeClr>
                    </a:solidFill>
                  </a:tcPr>
                </a:tc>
                <a:extLst>
                  <a:ext uri="{0D108BD9-81ED-4DB2-BD59-A6C34878D82A}">
                    <a16:rowId xmlns:a16="http://schemas.microsoft.com/office/drawing/2014/main" val="1780128406"/>
                  </a:ext>
                </a:extLst>
              </a:tr>
              <a:tr h="325953">
                <a:tc>
                  <a:txBody>
                    <a:bodyPr/>
                    <a:lstStyle/>
                    <a:p>
                      <a:pPr algn="ctr"/>
                      <a:r>
                        <a:rPr lang="pt-BR" sz="900" dirty="0"/>
                        <a:t>26</a:t>
                      </a:r>
                    </a:p>
                  </a:txBody>
                  <a:tcPr/>
                </a:tc>
                <a:tc>
                  <a:txBody>
                    <a:bodyPr/>
                    <a:lstStyle/>
                    <a:p>
                      <a:pPr algn="ctr"/>
                      <a:r>
                        <a:rPr lang="pt-BR" sz="900" dirty="0"/>
                        <a:t>Não</a:t>
                      </a:r>
                    </a:p>
                  </a:txBody>
                  <a:tcPr/>
                </a:tc>
                <a:tc>
                  <a:txBody>
                    <a:bodyPr/>
                    <a:lstStyle/>
                    <a:p>
                      <a:pPr algn="ctr"/>
                      <a:r>
                        <a:rPr lang="pt-BR" sz="900" dirty="0"/>
                        <a:t>65</a:t>
                      </a:r>
                    </a:p>
                  </a:txBody>
                  <a:tcPr/>
                </a:tc>
                <a:tc>
                  <a:txBody>
                    <a:bodyPr/>
                    <a:lstStyle/>
                    <a:p>
                      <a:pPr algn="ctr"/>
                      <a:r>
                        <a:rPr lang="pt-BR" sz="900" dirty="0"/>
                        <a:t>-5</a:t>
                      </a:r>
                    </a:p>
                  </a:txBody>
                  <a:tcPr>
                    <a:solidFill>
                      <a:schemeClr val="accent2"/>
                    </a:solidFill>
                  </a:tcPr>
                </a:tc>
                <a:extLst>
                  <a:ext uri="{0D108BD9-81ED-4DB2-BD59-A6C34878D82A}">
                    <a16:rowId xmlns:a16="http://schemas.microsoft.com/office/drawing/2014/main" val="2076407525"/>
                  </a:ext>
                </a:extLst>
              </a:tr>
              <a:tr h="325953">
                <a:tc>
                  <a:txBody>
                    <a:bodyPr/>
                    <a:lstStyle/>
                    <a:p>
                      <a:pPr algn="ctr"/>
                      <a:r>
                        <a:rPr lang="pt-BR" sz="900" dirty="0"/>
                        <a:t>27</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85</a:t>
                      </a:r>
                    </a:p>
                  </a:txBody>
                  <a:tcPr>
                    <a:solidFill>
                      <a:schemeClr val="accent4">
                        <a:lumMod val="20000"/>
                        <a:lumOff val="80000"/>
                      </a:schemeClr>
                    </a:solidFill>
                  </a:tcPr>
                </a:tc>
                <a:tc>
                  <a:txBody>
                    <a:bodyPr/>
                    <a:lstStyle/>
                    <a:p>
                      <a:pPr algn="ctr"/>
                      <a:r>
                        <a:rPr lang="pt-BR" sz="900" dirty="0"/>
                        <a:t>15</a:t>
                      </a:r>
                    </a:p>
                  </a:txBody>
                  <a:tcPr>
                    <a:solidFill>
                      <a:schemeClr val="accent4">
                        <a:lumMod val="20000"/>
                        <a:lumOff val="80000"/>
                      </a:schemeClr>
                    </a:solidFill>
                  </a:tcPr>
                </a:tc>
                <a:extLst>
                  <a:ext uri="{0D108BD9-81ED-4DB2-BD59-A6C34878D82A}">
                    <a16:rowId xmlns:a16="http://schemas.microsoft.com/office/drawing/2014/main" val="4208423216"/>
                  </a:ext>
                </a:extLst>
              </a:tr>
            </a:tbl>
          </a:graphicData>
        </a:graphic>
      </p:graphicFrame>
    </p:spTree>
    <p:extLst>
      <p:ext uri="{BB962C8B-B14F-4D97-AF65-F5344CB8AC3E}">
        <p14:creationId xmlns:p14="http://schemas.microsoft.com/office/powerpoint/2010/main" val="3151034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4: Repita o processo para o outro valor do atributo idade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646331"/>
          </a:xfrm>
          <a:prstGeom prst="rect">
            <a:avLst/>
          </a:prstGeom>
          <a:noFill/>
        </p:spPr>
        <p:txBody>
          <a:bodyPr wrap="square" lIns="91440" tIns="45720" rIns="91440" bIns="45720" rtlCol="0" anchor="t">
            <a:spAutoFit/>
          </a:bodyPr>
          <a:lstStyle/>
          <a:p>
            <a:r>
              <a:rPr lang="pt-BR" dirty="0">
                <a:cs typeface="Calibri"/>
              </a:rPr>
              <a:t>Vimos que o atributo idade tinha dois possíveis valores: &lt;=25 ou &lt;=26.5. Vamos usar o segundo valor agora e ver o MSE. </a:t>
            </a:r>
          </a:p>
        </p:txBody>
      </p:sp>
      <p:sp>
        <p:nvSpPr>
          <p:cNvPr id="11" name="Retângulo Arredondado 10">
            <a:extLst>
              <a:ext uri="{FF2B5EF4-FFF2-40B4-BE49-F238E27FC236}">
                <a16:creationId xmlns:a16="http://schemas.microsoft.com/office/drawing/2014/main" id="{F85520DB-C065-C789-637A-FB7EE5489A39}"/>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12" name="Conector de Seta Reta 11">
            <a:extLst>
              <a:ext uri="{FF2B5EF4-FFF2-40B4-BE49-F238E27FC236}">
                <a16:creationId xmlns:a16="http://schemas.microsoft.com/office/drawing/2014/main" id="{1B7F8819-7F7E-0341-026F-078AF923EC63}"/>
              </a:ext>
            </a:extLst>
          </p:cNvPr>
          <p:cNvCxnSpPr>
            <a:stCxn id="11" idx="2"/>
            <a:endCxn id="16"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ector de Seta Reta 12">
            <a:extLst>
              <a:ext uri="{FF2B5EF4-FFF2-40B4-BE49-F238E27FC236}">
                <a16:creationId xmlns:a16="http://schemas.microsoft.com/office/drawing/2014/main" id="{6217F7CC-A0C8-C44D-243C-D147D12EC7A7}"/>
              </a:ext>
            </a:extLst>
          </p:cNvPr>
          <p:cNvCxnSpPr>
            <a:cxnSpLocks/>
            <a:stCxn id="11" idx="2"/>
            <a:endCxn id="19"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D68EA3F3-3207-7B40-CD1D-3249A5AD94B2}"/>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5" name="CaixaDeTexto 14">
            <a:extLst>
              <a:ext uri="{FF2B5EF4-FFF2-40B4-BE49-F238E27FC236}">
                <a16:creationId xmlns:a16="http://schemas.microsoft.com/office/drawing/2014/main" id="{73A78214-CC64-B5FD-15A9-CE5470FC985C}"/>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6" name="Retângulo Arredondado 15">
            <a:extLst>
              <a:ext uri="{FF2B5EF4-FFF2-40B4-BE49-F238E27FC236}">
                <a16:creationId xmlns:a16="http://schemas.microsoft.com/office/drawing/2014/main" id="{033FE98B-E919-E53E-54E6-E28F6C33EC13}"/>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8" name="CaixaDeTexto 17">
            <a:extLst>
              <a:ext uri="{FF2B5EF4-FFF2-40B4-BE49-F238E27FC236}">
                <a16:creationId xmlns:a16="http://schemas.microsoft.com/office/drawing/2014/main" id="{A82945E8-0804-4F13-B7AD-69035A05CE7A}"/>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9" name="Retângulo Arredondado 18">
            <a:extLst>
              <a:ext uri="{FF2B5EF4-FFF2-40B4-BE49-F238E27FC236}">
                <a16:creationId xmlns:a16="http://schemas.microsoft.com/office/drawing/2014/main" id="{22E02DFC-ED81-57F5-389E-62A583838B1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cxnSp>
        <p:nvCxnSpPr>
          <p:cNvPr id="5" name="Conector de Seta Reta 4">
            <a:extLst>
              <a:ext uri="{FF2B5EF4-FFF2-40B4-BE49-F238E27FC236}">
                <a16:creationId xmlns:a16="http://schemas.microsoft.com/office/drawing/2014/main" id="{EEEE55B1-C919-9290-2E89-07AA95CCEE41}"/>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D35A2EA2-13B2-08AD-530C-10485F293AF2}"/>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tângulo Arredondado 20">
            <a:extLst>
              <a:ext uri="{FF2B5EF4-FFF2-40B4-BE49-F238E27FC236}">
                <a16:creationId xmlns:a16="http://schemas.microsoft.com/office/drawing/2014/main" id="{A2211835-7696-9752-5F23-BF982E8E9E1F}"/>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5</a:t>
            </a:r>
          </a:p>
        </p:txBody>
      </p:sp>
      <p:sp>
        <p:nvSpPr>
          <p:cNvPr id="22" name="Retângulo Arredondado 21">
            <a:extLst>
              <a:ext uri="{FF2B5EF4-FFF2-40B4-BE49-F238E27FC236}">
                <a16:creationId xmlns:a16="http://schemas.microsoft.com/office/drawing/2014/main" id="{7F19E42D-BD01-B7D5-AE84-703CC1F17CDC}"/>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15</a:t>
            </a:r>
          </a:p>
        </p:txBody>
      </p:sp>
      <p:sp>
        <p:nvSpPr>
          <p:cNvPr id="2" name="CaixaDeTexto 1">
            <a:extLst>
              <a:ext uri="{FF2B5EF4-FFF2-40B4-BE49-F238E27FC236}">
                <a16:creationId xmlns:a16="http://schemas.microsoft.com/office/drawing/2014/main" id="{9FF16FE8-9794-0994-45FB-9138601FB5C9}"/>
              </a:ext>
            </a:extLst>
          </p:cNvPr>
          <p:cNvSpPr txBox="1"/>
          <p:nvPr/>
        </p:nvSpPr>
        <p:spPr>
          <a:xfrm>
            <a:off x="434785" y="4144950"/>
            <a:ext cx="683980" cy="276999"/>
          </a:xfrm>
          <a:prstGeom prst="rect">
            <a:avLst/>
          </a:prstGeom>
          <a:noFill/>
        </p:spPr>
        <p:txBody>
          <a:bodyPr wrap="square" rtlCol="0">
            <a:spAutoFit/>
          </a:bodyPr>
          <a:lstStyle/>
          <a:p>
            <a:r>
              <a:rPr lang="pt-BR" sz="1200" dirty="0"/>
              <a:t>&lt;=26.5</a:t>
            </a:r>
          </a:p>
        </p:txBody>
      </p:sp>
      <p:sp>
        <p:nvSpPr>
          <p:cNvPr id="3" name="CaixaDeTexto 2">
            <a:extLst>
              <a:ext uri="{FF2B5EF4-FFF2-40B4-BE49-F238E27FC236}">
                <a16:creationId xmlns:a16="http://schemas.microsoft.com/office/drawing/2014/main" id="{E3249A3E-80C2-BE15-65D6-29A67858C8AA}"/>
              </a:ext>
            </a:extLst>
          </p:cNvPr>
          <p:cNvSpPr txBox="1"/>
          <p:nvPr/>
        </p:nvSpPr>
        <p:spPr>
          <a:xfrm>
            <a:off x="1692684" y="4144949"/>
            <a:ext cx="595239" cy="276999"/>
          </a:xfrm>
          <a:prstGeom prst="rect">
            <a:avLst/>
          </a:prstGeom>
          <a:noFill/>
        </p:spPr>
        <p:txBody>
          <a:bodyPr wrap="square" rtlCol="0">
            <a:spAutoFit/>
          </a:bodyPr>
          <a:lstStyle/>
          <a:p>
            <a:r>
              <a:rPr lang="pt-BR" sz="1200" dirty="0"/>
              <a:t>&gt;26.5</a:t>
            </a:r>
          </a:p>
        </p:txBody>
      </p:sp>
      <p:graphicFrame>
        <p:nvGraphicFramePr>
          <p:cNvPr id="7" name="Tabela 3">
            <a:extLst>
              <a:ext uri="{FF2B5EF4-FFF2-40B4-BE49-F238E27FC236}">
                <a16:creationId xmlns:a16="http://schemas.microsoft.com/office/drawing/2014/main" id="{3A60433C-C959-1548-A601-2E13A0B8C33C}"/>
              </a:ext>
            </a:extLst>
          </p:cNvPr>
          <p:cNvGraphicFramePr>
            <a:graphicFrameLocks noGrp="1"/>
          </p:cNvGraphicFramePr>
          <p:nvPr/>
        </p:nvGraphicFramePr>
        <p:xfrm>
          <a:off x="8605824" y="2079270"/>
          <a:ext cx="2894580" cy="1955718"/>
        </p:xfrm>
        <a:graphic>
          <a:graphicData uri="http://schemas.openxmlformats.org/drawingml/2006/table">
            <a:tbl>
              <a:tblPr firstRow="1" bandRow="1">
                <a:tableStyleId>{5C22544A-7EE6-4342-B048-85BDC9FD1C3A}</a:tableStyleId>
              </a:tblPr>
              <a:tblGrid>
                <a:gridCol w="723645">
                  <a:extLst>
                    <a:ext uri="{9D8B030D-6E8A-4147-A177-3AD203B41FA5}">
                      <a16:colId xmlns:a16="http://schemas.microsoft.com/office/drawing/2014/main" val="1783022614"/>
                    </a:ext>
                  </a:extLst>
                </a:gridCol>
                <a:gridCol w="723645">
                  <a:extLst>
                    <a:ext uri="{9D8B030D-6E8A-4147-A177-3AD203B41FA5}">
                      <a16:colId xmlns:a16="http://schemas.microsoft.com/office/drawing/2014/main" val="3683218599"/>
                    </a:ext>
                  </a:extLst>
                </a:gridCol>
                <a:gridCol w="723645">
                  <a:extLst>
                    <a:ext uri="{9D8B030D-6E8A-4147-A177-3AD203B41FA5}">
                      <a16:colId xmlns:a16="http://schemas.microsoft.com/office/drawing/2014/main" val="3375696434"/>
                    </a:ext>
                  </a:extLst>
                </a:gridCol>
                <a:gridCol w="723645">
                  <a:extLst>
                    <a:ext uri="{9D8B030D-6E8A-4147-A177-3AD203B41FA5}">
                      <a16:colId xmlns:a16="http://schemas.microsoft.com/office/drawing/2014/main" val="483025790"/>
                    </a:ext>
                  </a:extLst>
                </a:gridCol>
              </a:tblGrid>
              <a:tr h="325953">
                <a:tc>
                  <a:txBody>
                    <a:bodyPr/>
                    <a:lstStyle/>
                    <a:p>
                      <a:pPr algn="ctr"/>
                      <a:r>
                        <a:rPr lang="pt-BR" sz="900" dirty="0"/>
                        <a:t>Idade</a:t>
                      </a:r>
                    </a:p>
                  </a:txBody>
                  <a:tcPr/>
                </a:tc>
                <a:tc>
                  <a:txBody>
                    <a:bodyPr/>
                    <a:lstStyle/>
                    <a:p>
                      <a:pPr algn="ctr"/>
                      <a:r>
                        <a:rPr lang="pt-BR" sz="900" dirty="0"/>
                        <a:t>Mestrado?</a:t>
                      </a:r>
                    </a:p>
                  </a:txBody>
                  <a:tcPr/>
                </a:tc>
                <a:tc>
                  <a:txBody>
                    <a:bodyPr/>
                    <a:lstStyle/>
                    <a:p>
                      <a:pPr algn="ctr"/>
                      <a:r>
                        <a:rPr lang="pt-BR" sz="900" dirty="0"/>
                        <a:t>Salário</a:t>
                      </a:r>
                    </a:p>
                  </a:txBody>
                  <a:tcPr/>
                </a:tc>
                <a:tc>
                  <a:txBody>
                    <a:bodyPr/>
                    <a:lstStyle/>
                    <a:p>
                      <a:pPr algn="ctr"/>
                      <a:r>
                        <a:rPr lang="pt-BR" sz="900" dirty="0" err="1"/>
                        <a:t>Residuals</a:t>
                      </a:r>
                      <a:endParaRPr lang="pt-BR" sz="900" dirty="0"/>
                    </a:p>
                  </a:txBody>
                  <a:tcPr>
                    <a:solidFill>
                      <a:schemeClr val="accent2"/>
                    </a:solidFill>
                  </a:tcPr>
                </a:tc>
                <a:extLst>
                  <a:ext uri="{0D108BD9-81ED-4DB2-BD59-A6C34878D82A}">
                    <a16:rowId xmlns:a16="http://schemas.microsoft.com/office/drawing/2014/main" val="884570546"/>
                  </a:ext>
                </a:extLst>
              </a:tr>
              <a:tr h="325953">
                <a:tc>
                  <a:txBody>
                    <a:bodyPr/>
                    <a:lstStyle/>
                    <a:p>
                      <a:pPr algn="ctr"/>
                      <a:r>
                        <a:rPr lang="pt-BR" sz="900" dirty="0"/>
                        <a:t>23</a:t>
                      </a:r>
                    </a:p>
                  </a:txBody>
                  <a:tcPr/>
                </a:tc>
                <a:tc>
                  <a:txBody>
                    <a:bodyPr/>
                    <a:lstStyle/>
                    <a:p>
                      <a:pPr algn="ctr"/>
                      <a:r>
                        <a:rPr lang="pt-BR" sz="900" dirty="0"/>
                        <a:t>Não</a:t>
                      </a:r>
                    </a:p>
                  </a:txBody>
                  <a:tcPr/>
                </a:tc>
                <a:tc>
                  <a:txBody>
                    <a:bodyPr/>
                    <a:lstStyle/>
                    <a:p>
                      <a:pPr algn="ctr"/>
                      <a:r>
                        <a:rPr lang="pt-BR" sz="900" dirty="0"/>
                        <a:t>50</a:t>
                      </a:r>
                    </a:p>
                  </a:txBody>
                  <a:tcPr/>
                </a:tc>
                <a:tc>
                  <a:txBody>
                    <a:bodyPr/>
                    <a:lstStyle/>
                    <a:p>
                      <a:pPr algn="ctr"/>
                      <a:r>
                        <a:rPr lang="pt-BR" sz="900" dirty="0"/>
                        <a:t>-20</a:t>
                      </a:r>
                    </a:p>
                  </a:txBody>
                  <a:tcPr>
                    <a:solidFill>
                      <a:schemeClr val="accent2"/>
                    </a:solidFill>
                  </a:tcPr>
                </a:tc>
                <a:extLst>
                  <a:ext uri="{0D108BD9-81ED-4DB2-BD59-A6C34878D82A}">
                    <a16:rowId xmlns:a16="http://schemas.microsoft.com/office/drawing/2014/main" val="266896463"/>
                  </a:ext>
                </a:extLst>
              </a:tr>
              <a:tr h="325953">
                <a:tc>
                  <a:txBody>
                    <a:bodyPr/>
                    <a:lstStyle/>
                    <a:p>
                      <a:pPr algn="ctr"/>
                      <a:r>
                        <a:rPr lang="pt-BR" sz="900" dirty="0"/>
                        <a:t>24</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70</a:t>
                      </a:r>
                    </a:p>
                  </a:txBody>
                  <a:tcPr>
                    <a:solidFill>
                      <a:schemeClr val="accent4">
                        <a:lumMod val="20000"/>
                        <a:lumOff val="80000"/>
                      </a:schemeClr>
                    </a:solidFill>
                  </a:tcPr>
                </a:tc>
                <a:tc>
                  <a:txBody>
                    <a:bodyPr/>
                    <a:lstStyle/>
                    <a:p>
                      <a:pPr algn="ctr"/>
                      <a:r>
                        <a:rPr lang="pt-BR" sz="900" dirty="0"/>
                        <a:t>0</a:t>
                      </a:r>
                    </a:p>
                  </a:txBody>
                  <a:tcPr>
                    <a:solidFill>
                      <a:schemeClr val="accent4">
                        <a:lumMod val="20000"/>
                        <a:lumOff val="80000"/>
                      </a:schemeClr>
                    </a:solidFill>
                  </a:tcPr>
                </a:tc>
                <a:extLst>
                  <a:ext uri="{0D108BD9-81ED-4DB2-BD59-A6C34878D82A}">
                    <a16:rowId xmlns:a16="http://schemas.microsoft.com/office/drawing/2014/main" val="151225072"/>
                  </a:ext>
                </a:extLst>
              </a:tr>
              <a:tr h="325953">
                <a:tc>
                  <a:txBody>
                    <a:bodyPr/>
                    <a:lstStyle/>
                    <a:p>
                      <a:pPr algn="ctr"/>
                      <a:r>
                        <a:rPr lang="pt-BR" sz="900" dirty="0"/>
                        <a:t>26</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80</a:t>
                      </a:r>
                    </a:p>
                  </a:txBody>
                  <a:tcPr>
                    <a:solidFill>
                      <a:schemeClr val="accent4">
                        <a:lumMod val="20000"/>
                        <a:lumOff val="80000"/>
                      </a:schemeClr>
                    </a:solidFill>
                  </a:tcPr>
                </a:tc>
                <a:tc>
                  <a:txBody>
                    <a:bodyPr/>
                    <a:lstStyle/>
                    <a:p>
                      <a:pPr algn="ctr"/>
                      <a:r>
                        <a:rPr lang="pt-BR" sz="900" dirty="0"/>
                        <a:t>10</a:t>
                      </a:r>
                    </a:p>
                  </a:txBody>
                  <a:tcPr>
                    <a:solidFill>
                      <a:schemeClr val="accent4">
                        <a:lumMod val="20000"/>
                        <a:lumOff val="80000"/>
                      </a:schemeClr>
                    </a:solidFill>
                  </a:tcPr>
                </a:tc>
                <a:extLst>
                  <a:ext uri="{0D108BD9-81ED-4DB2-BD59-A6C34878D82A}">
                    <a16:rowId xmlns:a16="http://schemas.microsoft.com/office/drawing/2014/main" val="1780128406"/>
                  </a:ext>
                </a:extLst>
              </a:tr>
              <a:tr h="325953">
                <a:tc>
                  <a:txBody>
                    <a:bodyPr/>
                    <a:lstStyle/>
                    <a:p>
                      <a:pPr algn="ctr"/>
                      <a:r>
                        <a:rPr lang="pt-BR" sz="900" dirty="0"/>
                        <a:t>26</a:t>
                      </a:r>
                    </a:p>
                  </a:txBody>
                  <a:tcPr/>
                </a:tc>
                <a:tc>
                  <a:txBody>
                    <a:bodyPr/>
                    <a:lstStyle/>
                    <a:p>
                      <a:pPr algn="ctr"/>
                      <a:r>
                        <a:rPr lang="pt-BR" sz="900" dirty="0"/>
                        <a:t>Não</a:t>
                      </a:r>
                    </a:p>
                  </a:txBody>
                  <a:tcPr/>
                </a:tc>
                <a:tc>
                  <a:txBody>
                    <a:bodyPr/>
                    <a:lstStyle/>
                    <a:p>
                      <a:pPr algn="ctr"/>
                      <a:r>
                        <a:rPr lang="pt-BR" sz="900" dirty="0"/>
                        <a:t>65</a:t>
                      </a:r>
                    </a:p>
                  </a:txBody>
                  <a:tcPr/>
                </a:tc>
                <a:tc>
                  <a:txBody>
                    <a:bodyPr/>
                    <a:lstStyle/>
                    <a:p>
                      <a:pPr algn="ctr"/>
                      <a:r>
                        <a:rPr lang="pt-BR" sz="900" dirty="0"/>
                        <a:t>-5</a:t>
                      </a:r>
                    </a:p>
                  </a:txBody>
                  <a:tcPr>
                    <a:solidFill>
                      <a:schemeClr val="accent2"/>
                    </a:solidFill>
                  </a:tcPr>
                </a:tc>
                <a:extLst>
                  <a:ext uri="{0D108BD9-81ED-4DB2-BD59-A6C34878D82A}">
                    <a16:rowId xmlns:a16="http://schemas.microsoft.com/office/drawing/2014/main" val="2076407525"/>
                  </a:ext>
                </a:extLst>
              </a:tr>
              <a:tr h="325953">
                <a:tc>
                  <a:txBody>
                    <a:bodyPr/>
                    <a:lstStyle/>
                    <a:p>
                      <a:pPr algn="ctr"/>
                      <a:r>
                        <a:rPr lang="pt-BR" sz="900" dirty="0"/>
                        <a:t>27</a:t>
                      </a:r>
                    </a:p>
                  </a:txBody>
                  <a:tcPr>
                    <a:solidFill>
                      <a:schemeClr val="accent4">
                        <a:lumMod val="20000"/>
                        <a:lumOff val="80000"/>
                      </a:schemeClr>
                    </a:solidFill>
                  </a:tcPr>
                </a:tc>
                <a:tc>
                  <a:txBody>
                    <a:bodyPr/>
                    <a:lstStyle/>
                    <a:p>
                      <a:pPr algn="ctr"/>
                      <a:r>
                        <a:rPr lang="pt-BR" sz="900" dirty="0"/>
                        <a:t>Sim</a:t>
                      </a:r>
                    </a:p>
                  </a:txBody>
                  <a:tcPr>
                    <a:solidFill>
                      <a:schemeClr val="accent4">
                        <a:lumMod val="20000"/>
                        <a:lumOff val="80000"/>
                      </a:schemeClr>
                    </a:solidFill>
                  </a:tcPr>
                </a:tc>
                <a:tc>
                  <a:txBody>
                    <a:bodyPr/>
                    <a:lstStyle/>
                    <a:p>
                      <a:pPr algn="ctr"/>
                      <a:r>
                        <a:rPr lang="pt-BR" sz="900" dirty="0"/>
                        <a:t>85</a:t>
                      </a:r>
                    </a:p>
                  </a:txBody>
                  <a:tcPr>
                    <a:solidFill>
                      <a:schemeClr val="accent4">
                        <a:lumMod val="20000"/>
                        <a:lumOff val="80000"/>
                      </a:schemeClr>
                    </a:solidFill>
                  </a:tcPr>
                </a:tc>
                <a:tc>
                  <a:txBody>
                    <a:bodyPr/>
                    <a:lstStyle/>
                    <a:p>
                      <a:pPr algn="ctr"/>
                      <a:r>
                        <a:rPr lang="pt-BR" sz="900" dirty="0"/>
                        <a:t>15</a:t>
                      </a:r>
                    </a:p>
                  </a:txBody>
                  <a:tcPr>
                    <a:solidFill>
                      <a:schemeClr val="accent4">
                        <a:lumMod val="20000"/>
                        <a:lumOff val="80000"/>
                      </a:schemeClr>
                    </a:solidFill>
                  </a:tcPr>
                </a:tc>
                <a:extLst>
                  <a:ext uri="{0D108BD9-81ED-4DB2-BD59-A6C34878D82A}">
                    <a16:rowId xmlns:a16="http://schemas.microsoft.com/office/drawing/2014/main" val="4208423216"/>
                  </a:ext>
                </a:extLst>
              </a:tr>
            </a:tbl>
          </a:graphicData>
        </a:graphic>
      </p:graphicFrame>
      <p:sp>
        <p:nvSpPr>
          <p:cNvPr id="8" name="CaixaDeTexto 7">
            <a:extLst>
              <a:ext uri="{FF2B5EF4-FFF2-40B4-BE49-F238E27FC236}">
                <a16:creationId xmlns:a16="http://schemas.microsoft.com/office/drawing/2014/main" id="{4365E0B4-9EA1-0DD5-1A57-C4D3EFBC25E1}"/>
              </a:ext>
            </a:extLst>
          </p:cNvPr>
          <p:cNvSpPr txBox="1"/>
          <p:nvPr/>
        </p:nvSpPr>
        <p:spPr>
          <a:xfrm>
            <a:off x="5667153" y="4651743"/>
            <a:ext cx="6156252" cy="369332"/>
          </a:xfrm>
          <a:prstGeom prst="rect">
            <a:avLst/>
          </a:prstGeom>
          <a:noFill/>
        </p:spPr>
        <p:txBody>
          <a:bodyPr wrap="square" rtlCol="0">
            <a:spAutoFit/>
          </a:bodyPr>
          <a:lstStyle/>
          <a:p>
            <a:r>
              <a:rPr lang="pt-BR" dirty="0"/>
              <a:t>Calculamos a média</a:t>
            </a:r>
          </a:p>
        </p:txBody>
      </p:sp>
      <p:cxnSp>
        <p:nvCxnSpPr>
          <p:cNvPr id="10" name="Conector em Curva 9">
            <a:extLst>
              <a:ext uri="{FF2B5EF4-FFF2-40B4-BE49-F238E27FC236}">
                <a16:creationId xmlns:a16="http://schemas.microsoft.com/office/drawing/2014/main" id="{3667C295-3314-94A4-7CE4-0BDC43EA4978}"/>
              </a:ext>
            </a:extLst>
          </p:cNvPr>
          <p:cNvCxnSpPr>
            <a:stCxn id="8" idx="1"/>
          </p:cNvCxnSpPr>
          <p:nvPr/>
        </p:nvCxnSpPr>
        <p:spPr>
          <a:xfrm rot="10800000">
            <a:off x="4420107" y="3617467"/>
            <a:ext cx="1247046" cy="1218943"/>
          </a:xfrm>
          <a:prstGeom prst="curvedConnector3">
            <a:avLst>
              <a:gd name="adj1" fmla="val 50000"/>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Conector em Curva 19">
            <a:extLst>
              <a:ext uri="{FF2B5EF4-FFF2-40B4-BE49-F238E27FC236}">
                <a16:creationId xmlns:a16="http://schemas.microsoft.com/office/drawing/2014/main" id="{E9966650-513B-13B6-9A83-869C0D629C0C}"/>
              </a:ext>
            </a:extLst>
          </p:cNvPr>
          <p:cNvCxnSpPr>
            <a:cxnSpLocks/>
            <a:stCxn id="8" idx="1"/>
            <a:endCxn id="21" idx="2"/>
          </p:cNvCxnSpPr>
          <p:nvPr/>
        </p:nvCxnSpPr>
        <p:spPr>
          <a:xfrm rot="10800000" flipV="1">
            <a:off x="619501" y="4836409"/>
            <a:ext cx="5047653" cy="650388"/>
          </a:xfrm>
          <a:prstGeom prst="curvedConnector4">
            <a:avLst>
              <a:gd name="adj1" fmla="val 44219"/>
              <a:gd name="adj2" fmla="val 135148"/>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986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4: Repita o processo para o outro valor do atributo idade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Fazemos novas predições </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graphicFrame>
        <p:nvGraphicFramePr>
          <p:cNvPr id="10" name="Tabela 3">
            <a:extLst>
              <a:ext uri="{FF2B5EF4-FFF2-40B4-BE49-F238E27FC236}">
                <a16:creationId xmlns:a16="http://schemas.microsoft.com/office/drawing/2014/main" id="{03635638-3DCC-A5CC-68F8-6967D83952E5}"/>
              </a:ext>
            </a:extLst>
          </p:cNvPr>
          <p:cNvGraphicFramePr>
            <a:graphicFrameLocks noGrp="1"/>
          </p:cNvGraphicFramePr>
          <p:nvPr>
            <p:extLst>
              <p:ext uri="{D42A27DB-BD31-4B8C-83A1-F6EECF244321}">
                <p14:modId xmlns:p14="http://schemas.microsoft.com/office/powerpoint/2010/main" val="1105595439"/>
              </p:ext>
            </p:extLst>
          </p:nvPr>
        </p:nvGraphicFramePr>
        <p:xfrm>
          <a:off x="4420107" y="4898225"/>
          <a:ext cx="5556904" cy="1879848"/>
        </p:xfrm>
        <a:graphic>
          <a:graphicData uri="http://schemas.openxmlformats.org/drawingml/2006/table">
            <a:tbl>
              <a:tblPr firstRow="1" bandRow="1">
                <a:tableStyleId>{5C22544A-7EE6-4342-B048-85BDC9FD1C3A}</a:tableStyleId>
              </a:tblPr>
              <a:tblGrid>
                <a:gridCol w="1389226">
                  <a:extLst>
                    <a:ext uri="{9D8B030D-6E8A-4147-A177-3AD203B41FA5}">
                      <a16:colId xmlns:a16="http://schemas.microsoft.com/office/drawing/2014/main" val="1783022614"/>
                    </a:ext>
                  </a:extLst>
                </a:gridCol>
                <a:gridCol w="1389226">
                  <a:extLst>
                    <a:ext uri="{9D8B030D-6E8A-4147-A177-3AD203B41FA5}">
                      <a16:colId xmlns:a16="http://schemas.microsoft.com/office/drawing/2014/main" val="3683218599"/>
                    </a:ext>
                  </a:extLst>
                </a:gridCol>
                <a:gridCol w="1389226">
                  <a:extLst>
                    <a:ext uri="{9D8B030D-6E8A-4147-A177-3AD203B41FA5}">
                      <a16:colId xmlns:a16="http://schemas.microsoft.com/office/drawing/2014/main" val="3375696434"/>
                    </a:ext>
                  </a:extLst>
                </a:gridCol>
                <a:gridCol w="1389226">
                  <a:extLst>
                    <a:ext uri="{9D8B030D-6E8A-4147-A177-3AD203B41FA5}">
                      <a16:colId xmlns:a16="http://schemas.microsoft.com/office/drawing/2014/main" val="3098643118"/>
                    </a:ext>
                  </a:extLst>
                </a:gridCol>
              </a:tblGrid>
              <a:tr h="313308">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tc>
                  <a:txBody>
                    <a:bodyPr/>
                    <a:lstStyle/>
                    <a:p>
                      <a:pPr algn="ctr"/>
                      <a:r>
                        <a:rPr lang="pt-BR" sz="1400" dirty="0"/>
                        <a:t>Predição</a:t>
                      </a:r>
                    </a:p>
                  </a:txBody>
                  <a:tcPr>
                    <a:solidFill>
                      <a:schemeClr val="accent6"/>
                    </a:solidFill>
                  </a:tcPr>
                </a:tc>
                <a:extLst>
                  <a:ext uri="{0D108BD9-81ED-4DB2-BD59-A6C34878D82A}">
                    <a16:rowId xmlns:a16="http://schemas.microsoft.com/office/drawing/2014/main" val="884570546"/>
                  </a:ext>
                </a:extLst>
              </a:tr>
              <a:tr h="313308">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tc>
                  <a:txBody>
                    <a:bodyPr/>
                    <a:lstStyle/>
                    <a:p>
                      <a:pPr algn="ctr"/>
                      <a:r>
                        <a:rPr lang="pt-BR" sz="1400" dirty="0"/>
                        <a:t>68.75</a:t>
                      </a:r>
                    </a:p>
                  </a:txBody>
                  <a:tcPr>
                    <a:solidFill>
                      <a:schemeClr val="accent6"/>
                    </a:solidFill>
                  </a:tcPr>
                </a:tc>
                <a:extLst>
                  <a:ext uri="{0D108BD9-81ED-4DB2-BD59-A6C34878D82A}">
                    <a16:rowId xmlns:a16="http://schemas.microsoft.com/office/drawing/2014/main" val="266896463"/>
                  </a:ext>
                </a:extLst>
              </a:tr>
              <a:tr h="313308">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tc>
                  <a:txBody>
                    <a:bodyPr/>
                    <a:lstStyle/>
                    <a:p>
                      <a:pPr algn="ctr"/>
                      <a:r>
                        <a:rPr lang="pt-BR" sz="1400" dirty="0"/>
                        <a:t>70.5</a:t>
                      </a:r>
                    </a:p>
                  </a:txBody>
                  <a:tcPr>
                    <a:solidFill>
                      <a:schemeClr val="accent6"/>
                    </a:solidFill>
                  </a:tcPr>
                </a:tc>
                <a:extLst>
                  <a:ext uri="{0D108BD9-81ED-4DB2-BD59-A6C34878D82A}">
                    <a16:rowId xmlns:a16="http://schemas.microsoft.com/office/drawing/2014/main" val="151225072"/>
                  </a:ext>
                </a:extLst>
              </a:tr>
              <a:tr h="313308">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tc>
                  <a:txBody>
                    <a:bodyPr/>
                    <a:lstStyle/>
                    <a:p>
                      <a:pPr algn="ctr"/>
                      <a:r>
                        <a:rPr lang="pt-BR" sz="1400" dirty="0"/>
                        <a:t>70.5</a:t>
                      </a:r>
                    </a:p>
                  </a:txBody>
                  <a:tcPr>
                    <a:solidFill>
                      <a:schemeClr val="accent6"/>
                    </a:solidFill>
                  </a:tcPr>
                </a:tc>
                <a:extLst>
                  <a:ext uri="{0D108BD9-81ED-4DB2-BD59-A6C34878D82A}">
                    <a16:rowId xmlns:a16="http://schemas.microsoft.com/office/drawing/2014/main" val="1780128406"/>
                  </a:ext>
                </a:extLst>
              </a:tr>
              <a:tr h="313308">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tc>
                  <a:txBody>
                    <a:bodyPr/>
                    <a:lstStyle/>
                    <a:p>
                      <a:pPr algn="ctr"/>
                      <a:r>
                        <a:rPr lang="pt-BR" sz="1400" dirty="0"/>
                        <a:t>68.75</a:t>
                      </a:r>
                    </a:p>
                  </a:txBody>
                  <a:tcPr>
                    <a:solidFill>
                      <a:schemeClr val="accent6"/>
                    </a:solidFill>
                  </a:tcPr>
                </a:tc>
                <a:extLst>
                  <a:ext uri="{0D108BD9-81ED-4DB2-BD59-A6C34878D82A}">
                    <a16:rowId xmlns:a16="http://schemas.microsoft.com/office/drawing/2014/main" val="2076407525"/>
                  </a:ext>
                </a:extLst>
              </a:tr>
              <a:tr h="313308">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tc>
                  <a:txBody>
                    <a:bodyPr/>
                    <a:lstStyle/>
                    <a:p>
                      <a:pPr algn="ctr"/>
                      <a:r>
                        <a:rPr lang="pt-BR" sz="1400" dirty="0"/>
                        <a:t>71.5</a:t>
                      </a:r>
                    </a:p>
                  </a:txBody>
                  <a:tcPr>
                    <a:solidFill>
                      <a:schemeClr val="accent6"/>
                    </a:solidFill>
                  </a:tcPr>
                </a:tc>
                <a:extLst>
                  <a:ext uri="{0D108BD9-81ED-4DB2-BD59-A6C34878D82A}">
                    <a16:rowId xmlns:a16="http://schemas.microsoft.com/office/drawing/2014/main" val="4208423216"/>
                  </a:ext>
                </a:extLst>
              </a:tr>
            </a:tbl>
          </a:graphicData>
        </a:graphic>
      </p:graphicFrame>
      <mc:AlternateContent xmlns:mc="http://schemas.openxmlformats.org/markup-compatibility/2006">
        <mc:Choice xmlns:a14="http://schemas.microsoft.com/office/drawing/2010/main" Requires="a14">
          <p:sp>
            <p:nvSpPr>
              <p:cNvPr id="24" name="CaixaDeTexto 23">
                <a:extLst>
                  <a:ext uri="{FF2B5EF4-FFF2-40B4-BE49-F238E27FC236}">
                    <a16:creationId xmlns:a16="http://schemas.microsoft.com/office/drawing/2014/main" id="{4DCF200A-81EE-5EC2-5793-0143843D551B}"/>
                  </a:ext>
                </a:extLst>
              </p:cNvPr>
              <p:cNvSpPr txBox="1"/>
              <p:nvPr/>
            </p:nvSpPr>
            <p:spPr>
              <a:xfrm>
                <a:off x="5801124" y="1959812"/>
                <a:ext cx="46911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𝑆𝑎𝑙</m:t>
                      </m:r>
                      <m:r>
                        <a:rPr lang="pt-BR" i="1">
                          <a:latin typeface="Cambria Math" panose="02040503050406030204" pitchFamily="18" charset="0"/>
                        </a:rPr>
                        <m:t>á</m:t>
                      </m:r>
                      <m:r>
                        <a:rPr lang="pt-BR" b="0" i="1" smtClean="0">
                          <a:latin typeface="Cambria Math" panose="02040503050406030204" pitchFamily="18" charset="0"/>
                        </a:rPr>
                        <m:t>𝑟𝑖𝑜</m:t>
                      </m:r>
                      <m:r>
                        <a:rPr lang="pt-BR" b="0" i="1" smtClean="0">
                          <a:latin typeface="Cambria Math" panose="02040503050406030204" pitchFamily="18" charset="0"/>
                        </a:rPr>
                        <m:t>=70+</m:t>
                      </m:r>
                      <m:r>
                        <a:rPr lang="pt-BR" b="0" i="1" smtClean="0">
                          <a:latin typeface="Cambria Math" panose="02040503050406030204" pitchFamily="18" charset="0"/>
                        </a:rPr>
                        <m:t>𝑙𝑒𝑎𝑟𝑛𝑖𝑛𝑔</m:t>
                      </m:r>
                      <m:r>
                        <a:rPr lang="pt-BR" b="0" i="1" smtClean="0">
                          <a:latin typeface="Cambria Math" panose="02040503050406030204" pitchFamily="18" charset="0"/>
                        </a:rPr>
                        <m:t> </m:t>
                      </m:r>
                      <m:r>
                        <a:rPr lang="pt-BR" b="0" i="1" smtClean="0">
                          <a:latin typeface="Cambria Math" panose="02040503050406030204" pitchFamily="18" charset="0"/>
                        </a:rPr>
                        <m:t>𝑟𝑎𝑡𝑒</m:t>
                      </m:r>
                      <m:r>
                        <a:rPr lang="pt-BR" b="0" i="1" smtClean="0">
                          <a:latin typeface="Cambria Math" panose="02040503050406030204" pitchFamily="18" charset="0"/>
                        </a:rPr>
                        <m:t> ∗</m:t>
                      </m:r>
                      <m:r>
                        <a:rPr lang="pt-BR" b="0" i="1" smtClean="0">
                          <a:latin typeface="Cambria Math" panose="02040503050406030204" pitchFamily="18" charset="0"/>
                        </a:rPr>
                        <m:t>𝑜𝑢𝑡𝑝𝑢𝑡</m:t>
                      </m:r>
                      <m:r>
                        <a:rPr lang="pt-BR" b="0" i="1" smtClean="0">
                          <a:latin typeface="Cambria Math" panose="02040503050406030204" pitchFamily="18" charset="0"/>
                        </a:rPr>
                        <m:t> </m:t>
                      </m:r>
                      <m:r>
                        <a:rPr lang="pt-BR" b="0" i="1" smtClean="0">
                          <a:latin typeface="Cambria Math" panose="02040503050406030204" pitchFamily="18" charset="0"/>
                        </a:rPr>
                        <m:t>𝑣𝑎𝑙𝑢𝑒</m:t>
                      </m:r>
                      <m:r>
                        <a:rPr lang="pt-BR" b="0" i="1" smtClean="0">
                          <a:latin typeface="Cambria Math" panose="02040503050406030204" pitchFamily="18" charset="0"/>
                        </a:rPr>
                        <m:t> </m:t>
                      </m:r>
                    </m:oMath>
                  </m:oMathPara>
                </a14:m>
                <a:endParaRPr lang="pt-BR" dirty="0"/>
              </a:p>
            </p:txBody>
          </p:sp>
        </mc:Choice>
        <mc:Fallback>
          <p:sp>
            <p:nvSpPr>
              <p:cNvPr id="24" name="CaixaDeTexto 23">
                <a:extLst>
                  <a:ext uri="{FF2B5EF4-FFF2-40B4-BE49-F238E27FC236}">
                    <a16:creationId xmlns:a16="http://schemas.microsoft.com/office/drawing/2014/main" id="{4DCF200A-81EE-5EC2-5793-0143843D551B}"/>
                  </a:ext>
                </a:extLst>
              </p:cNvPr>
              <p:cNvSpPr txBox="1">
                <a:spLocks noRot="1" noChangeAspect="1" noMove="1" noResize="1" noEditPoints="1" noAdjustHandles="1" noChangeArrowheads="1" noChangeShapeType="1" noTextEdit="1"/>
              </p:cNvSpPr>
              <p:nvPr/>
            </p:nvSpPr>
            <p:spPr>
              <a:xfrm>
                <a:off x="5801124" y="1959812"/>
                <a:ext cx="4691156" cy="276999"/>
              </a:xfrm>
              <a:prstGeom prst="rect">
                <a:avLst/>
              </a:prstGeom>
              <a:blipFill>
                <a:blip r:embed="rId3"/>
                <a:stretch>
                  <a:fillRect l="-539" t="-8696" r="-1348" b="-3478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51B1B1EA-A9E1-28D5-AFF1-4E9AD3346052}"/>
                  </a:ext>
                </a:extLst>
              </p:cNvPr>
              <p:cNvSpPr txBox="1"/>
              <p:nvPr/>
            </p:nvSpPr>
            <p:spPr>
              <a:xfrm>
                <a:off x="5801124" y="2835817"/>
                <a:ext cx="3710439" cy="276999"/>
              </a:xfrm>
              <a:prstGeom prst="rect">
                <a:avLst/>
              </a:prstGeom>
              <a:noFill/>
            </p:spPr>
            <p:txBody>
              <a:bodyPr wrap="none" lIns="0" tIns="0" rIns="0" bIns="0" rtlCol="0">
                <a:spAutoFit/>
              </a:bodyPr>
              <a:lstStyle/>
              <a:p>
                <a14:m>
                  <m:oMath xmlns:m="http://schemas.openxmlformats.org/officeDocument/2006/math">
                    <m:r>
                      <a:rPr lang="pt-BR" b="0" i="1" smtClean="0">
                        <a:latin typeface="Cambria Math" panose="02040503050406030204" pitchFamily="18" charset="0"/>
                      </a:rPr>
                      <m:t>𝑆𝑎𝑙</m:t>
                    </m:r>
                    <m:r>
                      <a:rPr lang="pt-BR" i="1">
                        <a:latin typeface="Cambria Math" panose="02040503050406030204" pitchFamily="18" charset="0"/>
                      </a:rPr>
                      <m:t>á</m:t>
                    </m:r>
                    <m:r>
                      <a:rPr lang="pt-BR" b="0" i="1" smtClean="0">
                        <a:latin typeface="Cambria Math" panose="02040503050406030204" pitchFamily="18" charset="0"/>
                      </a:rPr>
                      <m:t>𝑟𝑖𝑜</m:t>
                    </m:r>
                    <m:r>
                      <a:rPr lang="pt-BR" b="0" i="1" smtClean="0">
                        <a:latin typeface="Cambria Math" panose="02040503050406030204" pitchFamily="18" charset="0"/>
                      </a:rPr>
                      <m:t>=70+0.1∗</m:t>
                    </m:r>
                    <m:d>
                      <m:dPr>
                        <m:ctrlPr>
                          <a:rPr lang="pt-BR" b="0" i="1" smtClean="0">
                            <a:latin typeface="Cambria Math" panose="02040503050406030204" pitchFamily="18" charset="0"/>
                          </a:rPr>
                        </m:ctrlPr>
                      </m:dPr>
                      <m:e>
                        <m:r>
                          <a:rPr lang="pt-BR" b="0" i="1" smtClean="0">
                            <a:latin typeface="Cambria Math" panose="02040503050406030204" pitchFamily="18" charset="0"/>
                          </a:rPr>
                          <m:t>−12.5</m:t>
                        </m:r>
                      </m:e>
                    </m:d>
                    <m:r>
                      <a:rPr lang="pt-BR" b="0" i="1" smtClean="0">
                        <a:latin typeface="Cambria Math" panose="02040503050406030204" pitchFamily="18" charset="0"/>
                      </a:rPr>
                      <m:t>= </m:t>
                    </m:r>
                  </m:oMath>
                </a14:m>
                <a:r>
                  <a:rPr lang="pt-BR" dirty="0"/>
                  <a:t>68.75</a:t>
                </a:r>
              </a:p>
            </p:txBody>
          </p:sp>
        </mc:Choice>
        <mc:Fallback>
          <p:sp>
            <p:nvSpPr>
              <p:cNvPr id="7" name="CaixaDeTexto 6">
                <a:extLst>
                  <a:ext uri="{FF2B5EF4-FFF2-40B4-BE49-F238E27FC236}">
                    <a16:creationId xmlns:a16="http://schemas.microsoft.com/office/drawing/2014/main" id="{51B1B1EA-A9E1-28D5-AFF1-4E9AD3346052}"/>
                  </a:ext>
                </a:extLst>
              </p:cNvPr>
              <p:cNvSpPr txBox="1">
                <a:spLocks noRot="1" noChangeAspect="1" noMove="1" noResize="1" noEditPoints="1" noAdjustHandles="1" noChangeArrowheads="1" noChangeShapeType="1" noTextEdit="1"/>
              </p:cNvSpPr>
              <p:nvPr/>
            </p:nvSpPr>
            <p:spPr>
              <a:xfrm>
                <a:off x="5801124" y="2835817"/>
                <a:ext cx="3710439" cy="276999"/>
              </a:xfrm>
              <a:prstGeom prst="rect">
                <a:avLst/>
              </a:prstGeom>
              <a:blipFill>
                <a:blip r:embed="rId4"/>
                <a:stretch>
                  <a:fillRect l="-2048" t="-26087" r="-3072" b="-47826"/>
                </a:stretch>
              </a:blipFill>
            </p:spPr>
            <p:txBody>
              <a:bodyPr/>
              <a:lstStyle/>
              <a:p>
                <a:r>
                  <a:rPr lang="pt-BR">
                    <a:noFill/>
                  </a:rPr>
                  <a:t> </a:t>
                </a:r>
              </a:p>
            </p:txBody>
          </p:sp>
        </mc:Fallback>
      </mc:AlternateContent>
      <p:sp>
        <p:nvSpPr>
          <p:cNvPr id="8" name="Retângulo Arredondado 7">
            <a:extLst>
              <a:ext uri="{FF2B5EF4-FFF2-40B4-BE49-F238E27FC236}">
                <a16:creationId xmlns:a16="http://schemas.microsoft.com/office/drawing/2014/main" id="{324E2CCA-8429-E4F4-0F38-6D1B1EF50A27}"/>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20" name="Conector de Seta Reta 19">
            <a:extLst>
              <a:ext uri="{FF2B5EF4-FFF2-40B4-BE49-F238E27FC236}">
                <a16:creationId xmlns:a16="http://schemas.microsoft.com/office/drawing/2014/main" id="{CC3C93A6-8D6F-23AB-1F58-981340907A41}"/>
              </a:ext>
            </a:extLst>
          </p:cNvPr>
          <p:cNvCxnSpPr>
            <a:stCxn id="8" idx="2"/>
            <a:endCxn id="27"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ector de Seta Reta 22">
            <a:extLst>
              <a:ext uri="{FF2B5EF4-FFF2-40B4-BE49-F238E27FC236}">
                <a16:creationId xmlns:a16="http://schemas.microsoft.com/office/drawing/2014/main" id="{AEB65007-54EF-A761-E768-2F01EE883D95}"/>
              </a:ext>
            </a:extLst>
          </p:cNvPr>
          <p:cNvCxnSpPr>
            <a:cxnSpLocks/>
            <a:stCxn id="8" idx="2"/>
            <a:endCxn id="30"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CaixaDeTexto 24">
            <a:extLst>
              <a:ext uri="{FF2B5EF4-FFF2-40B4-BE49-F238E27FC236}">
                <a16:creationId xmlns:a16="http://schemas.microsoft.com/office/drawing/2014/main" id="{F32F9A11-7845-40C8-1423-19CCDFCA175C}"/>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26" name="CaixaDeTexto 25">
            <a:extLst>
              <a:ext uri="{FF2B5EF4-FFF2-40B4-BE49-F238E27FC236}">
                <a16:creationId xmlns:a16="http://schemas.microsoft.com/office/drawing/2014/main" id="{478BD866-2600-3CC2-6E13-9308CADFC11D}"/>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27" name="Retângulo Arredondado 26">
            <a:extLst>
              <a:ext uri="{FF2B5EF4-FFF2-40B4-BE49-F238E27FC236}">
                <a16:creationId xmlns:a16="http://schemas.microsoft.com/office/drawing/2014/main" id="{ECB42A01-E4A6-B46D-2CAF-210B4F588450}"/>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28" name="CaixaDeTexto 27">
            <a:extLst>
              <a:ext uri="{FF2B5EF4-FFF2-40B4-BE49-F238E27FC236}">
                <a16:creationId xmlns:a16="http://schemas.microsoft.com/office/drawing/2014/main" id="{3B542645-7554-96EE-492A-9F53D8BDF497}"/>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29" name="CaixaDeTexto 28">
            <a:extLst>
              <a:ext uri="{FF2B5EF4-FFF2-40B4-BE49-F238E27FC236}">
                <a16:creationId xmlns:a16="http://schemas.microsoft.com/office/drawing/2014/main" id="{889D794C-7967-5186-3192-4EF0C9448BC6}"/>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30" name="Retângulo Arredondado 29">
            <a:extLst>
              <a:ext uri="{FF2B5EF4-FFF2-40B4-BE49-F238E27FC236}">
                <a16:creationId xmlns:a16="http://schemas.microsoft.com/office/drawing/2014/main" id="{A50D54B6-2FA7-E884-F4CA-E8CDD4DACFD7}"/>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cxnSp>
        <p:nvCxnSpPr>
          <p:cNvPr id="31" name="Conector de Seta Reta 30">
            <a:extLst>
              <a:ext uri="{FF2B5EF4-FFF2-40B4-BE49-F238E27FC236}">
                <a16:creationId xmlns:a16="http://schemas.microsoft.com/office/drawing/2014/main" id="{A063CDDB-02DB-33EB-5190-D66FC578B109}"/>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ector de Seta Reta 31">
            <a:extLst>
              <a:ext uri="{FF2B5EF4-FFF2-40B4-BE49-F238E27FC236}">
                <a16:creationId xmlns:a16="http://schemas.microsoft.com/office/drawing/2014/main" id="{A4132746-832D-3391-9D40-0279094AAB84}"/>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Retângulo Arredondado 32">
            <a:extLst>
              <a:ext uri="{FF2B5EF4-FFF2-40B4-BE49-F238E27FC236}">
                <a16:creationId xmlns:a16="http://schemas.microsoft.com/office/drawing/2014/main" id="{4ED57ABA-DB3F-F266-C637-D7CCA19AEC6D}"/>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5</a:t>
            </a:r>
          </a:p>
        </p:txBody>
      </p:sp>
      <p:sp>
        <p:nvSpPr>
          <p:cNvPr id="34" name="Retângulo Arredondado 33">
            <a:extLst>
              <a:ext uri="{FF2B5EF4-FFF2-40B4-BE49-F238E27FC236}">
                <a16:creationId xmlns:a16="http://schemas.microsoft.com/office/drawing/2014/main" id="{00C0E393-63C0-3BDE-1F8D-BA8001A26AE8}"/>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15</a:t>
            </a:r>
          </a:p>
        </p:txBody>
      </p:sp>
      <p:sp>
        <p:nvSpPr>
          <p:cNvPr id="35" name="CaixaDeTexto 34">
            <a:extLst>
              <a:ext uri="{FF2B5EF4-FFF2-40B4-BE49-F238E27FC236}">
                <a16:creationId xmlns:a16="http://schemas.microsoft.com/office/drawing/2014/main" id="{95BC1984-B680-DE1A-B6C6-342C3F397A8A}"/>
              </a:ext>
            </a:extLst>
          </p:cNvPr>
          <p:cNvSpPr txBox="1"/>
          <p:nvPr/>
        </p:nvSpPr>
        <p:spPr>
          <a:xfrm>
            <a:off x="434785" y="4144950"/>
            <a:ext cx="683980" cy="276999"/>
          </a:xfrm>
          <a:prstGeom prst="rect">
            <a:avLst/>
          </a:prstGeom>
          <a:noFill/>
        </p:spPr>
        <p:txBody>
          <a:bodyPr wrap="square" rtlCol="0">
            <a:spAutoFit/>
          </a:bodyPr>
          <a:lstStyle/>
          <a:p>
            <a:r>
              <a:rPr lang="pt-BR" sz="1200" dirty="0"/>
              <a:t>&lt;=26.5</a:t>
            </a:r>
          </a:p>
        </p:txBody>
      </p:sp>
      <p:sp>
        <p:nvSpPr>
          <p:cNvPr id="36" name="CaixaDeTexto 35">
            <a:extLst>
              <a:ext uri="{FF2B5EF4-FFF2-40B4-BE49-F238E27FC236}">
                <a16:creationId xmlns:a16="http://schemas.microsoft.com/office/drawing/2014/main" id="{158DD1FE-9236-95AD-1262-D384F1443734}"/>
              </a:ext>
            </a:extLst>
          </p:cNvPr>
          <p:cNvSpPr txBox="1"/>
          <p:nvPr/>
        </p:nvSpPr>
        <p:spPr>
          <a:xfrm>
            <a:off x="1692684" y="4144949"/>
            <a:ext cx="595239" cy="276999"/>
          </a:xfrm>
          <a:prstGeom prst="rect">
            <a:avLst/>
          </a:prstGeom>
          <a:noFill/>
        </p:spPr>
        <p:txBody>
          <a:bodyPr wrap="square" rtlCol="0">
            <a:spAutoFit/>
          </a:bodyPr>
          <a:lstStyle/>
          <a:p>
            <a:r>
              <a:rPr lang="pt-BR" sz="1200" dirty="0"/>
              <a:t>&gt;26.5</a:t>
            </a:r>
          </a:p>
        </p:txBody>
      </p:sp>
    </p:spTree>
    <p:extLst>
      <p:ext uri="{BB962C8B-B14F-4D97-AF65-F5344CB8AC3E}">
        <p14:creationId xmlns:p14="http://schemas.microsoft.com/office/powerpoint/2010/main" val="2507036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4: Repita o processo para o outro valor do atributo idade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Calculamos os </a:t>
            </a:r>
            <a:r>
              <a:rPr lang="pt-BR" dirty="0" err="1">
                <a:cs typeface="Calibri"/>
              </a:rPr>
              <a:t>residuals</a:t>
            </a:r>
            <a:endParaRPr lang="pt-BR" dirty="0">
              <a:cs typeface="Calibri"/>
            </a:endParaRP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graphicFrame>
        <p:nvGraphicFramePr>
          <p:cNvPr id="10" name="Tabela 3">
            <a:extLst>
              <a:ext uri="{FF2B5EF4-FFF2-40B4-BE49-F238E27FC236}">
                <a16:creationId xmlns:a16="http://schemas.microsoft.com/office/drawing/2014/main" id="{03635638-3DCC-A5CC-68F8-6967D83952E5}"/>
              </a:ext>
            </a:extLst>
          </p:cNvPr>
          <p:cNvGraphicFramePr>
            <a:graphicFrameLocks noGrp="1"/>
          </p:cNvGraphicFramePr>
          <p:nvPr>
            <p:extLst>
              <p:ext uri="{D42A27DB-BD31-4B8C-83A1-F6EECF244321}">
                <p14:modId xmlns:p14="http://schemas.microsoft.com/office/powerpoint/2010/main" val="972359176"/>
              </p:ext>
            </p:extLst>
          </p:nvPr>
        </p:nvGraphicFramePr>
        <p:xfrm>
          <a:off x="4420107" y="4898225"/>
          <a:ext cx="5556905" cy="1879848"/>
        </p:xfrm>
        <a:graphic>
          <a:graphicData uri="http://schemas.openxmlformats.org/drawingml/2006/table">
            <a:tbl>
              <a:tblPr firstRow="1" bandRow="1">
                <a:tableStyleId>{5C22544A-7EE6-4342-B048-85BDC9FD1C3A}</a:tableStyleId>
              </a:tblPr>
              <a:tblGrid>
                <a:gridCol w="1111381">
                  <a:extLst>
                    <a:ext uri="{9D8B030D-6E8A-4147-A177-3AD203B41FA5}">
                      <a16:colId xmlns:a16="http://schemas.microsoft.com/office/drawing/2014/main" val="1783022614"/>
                    </a:ext>
                  </a:extLst>
                </a:gridCol>
                <a:gridCol w="1111381">
                  <a:extLst>
                    <a:ext uri="{9D8B030D-6E8A-4147-A177-3AD203B41FA5}">
                      <a16:colId xmlns:a16="http://schemas.microsoft.com/office/drawing/2014/main" val="3683218599"/>
                    </a:ext>
                  </a:extLst>
                </a:gridCol>
                <a:gridCol w="1111381">
                  <a:extLst>
                    <a:ext uri="{9D8B030D-6E8A-4147-A177-3AD203B41FA5}">
                      <a16:colId xmlns:a16="http://schemas.microsoft.com/office/drawing/2014/main" val="3375696434"/>
                    </a:ext>
                  </a:extLst>
                </a:gridCol>
                <a:gridCol w="1111381">
                  <a:extLst>
                    <a:ext uri="{9D8B030D-6E8A-4147-A177-3AD203B41FA5}">
                      <a16:colId xmlns:a16="http://schemas.microsoft.com/office/drawing/2014/main" val="3098643118"/>
                    </a:ext>
                  </a:extLst>
                </a:gridCol>
                <a:gridCol w="1111381">
                  <a:extLst>
                    <a:ext uri="{9D8B030D-6E8A-4147-A177-3AD203B41FA5}">
                      <a16:colId xmlns:a16="http://schemas.microsoft.com/office/drawing/2014/main" val="3179960158"/>
                    </a:ext>
                  </a:extLst>
                </a:gridCol>
              </a:tblGrid>
              <a:tr h="313308">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tc>
                  <a:txBody>
                    <a:bodyPr/>
                    <a:lstStyle/>
                    <a:p>
                      <a:pPr algn="ctr"/>
                      <a:r>
                        <a:rPr lang="pt-BR" sz="1400" dirty="0"/>
                        <a:t>Predição</a:t>
                      </a:r>
                    </a:p>
                  </a:txBody>
                  <a:tcPr>
                    <a:solidFill>
                      <a:schemeClr val="accent6"/>
                    </a:solidFill>
                  </a:tcPr>
                </a:tc>
                <a:tc>
                  <a:txBody>
                    <a:bodyPr/>
                    <a:lstStyle/>
                    <a:p>
                      <a:pPr algn="ctr"/>
                      <a:r>
                        <a:rPr lang="pt-BR" sz="1400" dirty="0" err="1"/>
                        <a:t>Residuals</a:t>
                      </a:r>
                      <a:endParaRPr lang="pt-BR" sz="1400" dirty="0"/>
                    </a:p>
                  </a:txBody>
                  <a:tcPr>
                    <a:solidFill>
                      <a:schemeClr val="accent2"/>
                    </a:solidFill>
                  </a:tcPr>
                </a:tc>
                <a:extLst>
                  <a:ext uri="{0D108BD9-81ED-4DB2-BD59-A6C34878D82A}">
                    <a16:rowId xmlns:a16="http://schemas.microsoft.com/office/drawing/2014/main" val="884570546"/>
                  </a:ext>
                </a:extLst>
              </a:tr>
              <a:tr h="313308">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tc>
                  <a:txBody>
                    <a:bodyPr/>
                    <a:lstStyle/>
                    <a:p>
                      <a:pPr algn="ctr"/>
                      <a:r>
                        <a:rPr lang="pt-BR" sz="1400" dirty="0"/>
                        <a:t>68.75</a:t>
                      </a:r>
                    </a:p>
                  </a:txBody>
                  <a:tcPr>
                    <a:solidFill>
                      <a:schemeClr val="accent6"/>
                    </a:solidFill>
                  </a:tcPr>
                </a:tc>
                <a:tc>
                  <a:txBody>
                    <a:bodyPr/>
                    <a:lstStyle/>
                    <a:p>
                      <a:pPr algn="ctr"/>
                      <a:r>
                        <a:rPr lang="pt-BR" sz="1400" dirty="0"/>
                        <a:t>-18.75</a:t>
                      </a:r>
                    </a:p>
                  </a:txBody>
                  <a:tcPr>
                    <a:solidFill>
                      <a:schemeClr val="accent2"/>
                    </a:solidFill>
                  </a:tcPr>
                </a:tc>
                <a:extLst>
                  <a:ext uri="{0D108BD9-81ED-4DB2-BD59-A6C34878D82A}">
                    <a16:rowId xmlns:a16="http://schemas.microsoft.com/office/drawing/2014/main" val="266896463"/>
                  </a:ext>
                </a:extLst>
              </a:tr>
              <a:tr h="313308">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tc>
                  <a:txBody>
                    <a:bodyPr/>
                    <a:lstStyle/>
                    <a:p>
                      <a:pPr algn="ctr"/>
                      <a:r>
                        <a:rPr lang="pt-BR" sz="1400" dirty="0"/>
                        <a:t>70.5</a:t>
                      </a:r>
                    </a:p>
                  </a:txBody>
                  <a:tcPr>
                    <a:solidFill>
                      <a:schemeClr val="accent6"/>
                    </a:solidFill>
                  </a:tcPr>
                </a:tc>
                <a:tc>
                  <a:txBody>
                    <a:bodyPr/>
                    <a:lstStyle/>
                    <a:p>
                      <a:pPr algn="ctr"/>
                      <a:r>
                        <a:rPr lang="pt-BR" sz="1400" dirty="0"/>
                        <a:t>-0.5</a:t>
                      </a:r>
                    </a:p>
                  </a:txBody>
                  <a:tcPr>
                    <a:solidFill>
                      <a:schemeClr val="accent2"/>
                    </a:solidFill>
                  </a:tcPr>
                </a:tc>
                <a:extLst>
                  <a:ext uri="{0D108BD9-81ED-4DB2-BD59-A6C34878D82A}">
                    <a16:rowId xmlns:a16="http://schemas.microsoft.com/office/drawing/2014/main" val="151225072"/>
                  </a:ext>
                </a:extLst>
              </a:tr>
              <a:tr h="313308">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tc>
                  <a:txBody>
                    <a:bodyPr/>
                    <a:lstStyle/>
                    <a:p>
                      <a:pPr algn="ctr"/>
                      <a:r>
                        <a:rPr lang="pt-BR" sz="1400" dirty="0"/>
                        <a:t>70.5</a:t>
                      </a:r>
                    </a:p>
                  </a:txBody>
                  <a:tcPr>
                    <a:solidFill>
                      <a:schemeClr val="accent6"/>
                    </a:solidFill>
                  </a:tcPr>
                </a:tc>
                <a:tc>
                  <a:txBody>
                    <a:bodyPr/>
                    <a:lstStyle/>
                    <a:p>
                      <a:pPr algn="ctr"/>
                      <a:r>
                        <a:rPr lang="pt-BR" sz="1400" dirty="0"/>
                        <a:t>9.5</a:t>
                      </a:r>
                    </a:p>
                  </a:txBody>
                  <a:tcPr>
                    <a:solidFill>
                      <a:schemeClr val="accent2"/>
                    </a:solidFill>
                  </a:tcPr>
                </a:tc>
                <a:extLst>
                  <a:ext uri="{0D108BD9-81ED-4DB2-BD59-A6C34878D82A}">
                    <a16:rowId xmlns:a16="http://schemas.microsoft.com/office/drawing/2014/main" val="1780128406"/>
                  </a:ext>
                </a:extLst>
              </a:tr>
              <a:tr h="313308">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tc>
                  <a:txBody>
                    <a:bodyPr/>
                    <a:lstStyle/>
                    <a:p>
                      <a:pPr algn="ctr"/>
                      <a:r>
                        <a:rPr lang="pt-BR" sz="1400" dirty="0"/>
                        <a:t>68.75</a:t>
                      </a:r>
                    </a:p>
                  </a:txBody>
                  <a:tcPr>
                    <a:solidFill>
                      <a:schemeClr val="accent6"/>
                    </a:solidFill>
                  </a:tcPr>
                </a:tc>
                <a:tc>
                  <a:txBody>
                    <a:bodyPr/>
                    <a:lstStyle/>
                    <a:p>
                      <a:pPr algn="ctr"/>
                      <a:r>
                        <a:rPr lang="pt-BR" sz="1400" dirty="0"/>
                        <a:t>-3.25</a:t>
                      </a:r>
                    </a:p>
                  </a:txBody>
                  <a:tcPr>
                    <a:solidFill>
                      <a:schemeClr val="accent2"/>
                    </a:solidFill>
                  </a:tcPr>
                </a:tc>
                <a:extLst>
                  <a:ext uri="{0D108BD9-81ED-4DB2-BD59-A6C34878D82A}">
                    <a16:rowId xmlns:a16="http://schemas.microsoft.com/office/drawing/2014/main" val="2076407525"/>
                  </a:ext>
                </a:extLst>
              </a:tr>
              <a:tr h="313308">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tc>
                  <a:txBody>
                    <a:bodyPr/>
                    <a:lstStyle/>
                    <a:p>
                      <a:pPr algn="ctr"/>
                      <a:r>
                        <a:rPr lang="pt-BR" sz="1400" dirty="0"/>
                        <a:t>71.5</a:t>
                      </a:r>
                    </a:p>
                  </a:txBody>
                  <a:tcPr>
                    <a:solidFill>
                      <a:schemeClr val="accent6"/>
                    </a:solidFill>
                  </a:tcPr>
                </a:tc>
                <a:tc>
                  <a:txBody>
                    <a:bodyPr/>
                    <a:lstStyle/>
                    <a:p>
                      <a:pPr algn="ctr"/>
                      <a:r>
                        <a:rPr lang="pt-BR" sz="1400" dirty="0"/>
                        <a:t>13.5</a:t>
                      </a:r>
                    </a:p>
                  </a:txBody>
                  <a:tcPr>
                    <a:solidFill>
                      <a:schemeClr val="accent2"/>
                    </a:solidFill>
                  </a:tcPr>
                </a:tc>
                <a:extLst>
                  <a:ext uri="{0D108BD9-81ED-4DB2-BD59-A6C34878D82A}">
                    <a16:rowId xmlns:a16="http://schemas.microsoft.com/office/drawing/2014/main" val="4208423216"/>
                  </a:ext>
                </a:extLst>
              </a:tr>
            </a:tbl>
          </a:graphicData>
        </a:graphic>
      </p:graphicFrame>
      <p:sp>
        <p:nvSpPr>
          <p:cNvPr id="8" name="Retângulo Arredondado 7">
            <a:extLst>
              <a:ext uri="{FF2B5EF4-FFF2-40B4-BE49-F238E27FC236}">
                <a16:creationId xmlns:a16="http://schemas.microsoft.com/office/drawing/2014/main" id="{324E2CCA-8429-E4F4-0F38-6D1B1EF50A27}"/>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20" name="Conector de Seta Reta 19">
            <a:extLst>
              <a:ext uri="{FF2B5EF4-FFF2-40B4-BE49-F238E27FC236}">
                <a16:creationId xmlns:a16="http://schemas.microsoft.com/office/drawing/2014/main" id="{CC3C93A6-8D6F-23AB-1F58-981340907A41}"/>
              </a:ext>
            </a:extLst>
          </p:cNvPr>
          <p:cNvCxnSpPr>
            <a:stCxn id="8" idx="2"/>
            <a:endCxn id="27"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ector de Seta Reta 22">
            <a:extLst>
              <a:ext uri="{FF2B5EF4-FFF2-40B4-BE49-F238E27FC236}">
                <a16:creationId xmlns:a16="http://schemas.microsoft.com/office/drawing/2014/main" id="{AEB65007-54EF-A761-E768-2F01EE883D95}"/>
              </a:ext>
            </a:extLst>
          </p:cNvPr>
          <p:cNvCxnSpPr>
            <a:cxnSpLocks/>
            <a:stCxn id="8" idx="2"/>
            <a:endCxn id="30"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CaixaDeTexto 24">
            <a:extLst>
              <a:ext uri="{FF2B5EF4-FFF2-40B4-BE49-F238E27FC236}">
                <a16:creationId xmlns:a16="http://schemas.microsoft.com/office/drawing/2014/main" id="{F32F9A11-7845-40C8-1423-19CCDFCA175C}"/>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26" name="CaixaDeTexto 25">
            <a:extLst>
              <a:ext uri="{FF2B5EF4-FFF2-40B4-BE49-F238E27FC236}">
                <a16:creationId xmlns:a16="http://schemas.microsoft.com/office/drawing/2014/main" id="{478BD866-2600-3CC2-6E13-9308CADFC11D}"/>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27" name="Retângulo Arredondado 26">
            <a:extLst>
              <a:ext uri="{FF2B5EF4-FFF2-40B4-BE49-F238E27FC236}">
                <a16:creationId xmlns:a16="http://schemas.microsoft.com/office/drawing/2014/main" id="{ECB42A01-E4A6-B46D-2CAF-210B4F588450}"/>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28" name="CaixaDeTexto 27">
            <a:extLst>
              <a:ext uri="{FF2B5EF4-FFF2-40B4-BE49-F238E27FC236}">
                <a16:creationId xmlns:a16="http://schemas.microsoft.com/office/drawing/2014/main" id="{3B542645-7554-96EE-492A-9F53D8BDF497}"/>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29" name="CaixaDeTexto 28">
            <a:extLst>
              <a:ext uri="{FF2B5EF4-FFF2-40B4-BE49-F238E27FC236}">
                <a16:creationId xmlns:a16="http://schemas.microsoft.com/office/drawing/2014/main" id="{889D794C-7967-5186-3192-4EF0C9448BC6}"/>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30" name="Retângulo Arredondado 29">
            <a:extLst>
              <a:ext uri="{FF2B5EF4-FFF2-40B4-BE49-F238E27FC236}">
                <a16:creationId xmlns:a16="http://schemas.microsoft.com/office/drawing/2014/main" id="{A50D54B6-2FA7-E884-F4CA-E8CDD4DACFD7}"/>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cxnSp>
        <p:nvCxnSpPr>
          <p:cNvPr id="31" name="Conector de Seta Reta 30">
            <a:extLst>
              <a:ext uri="{FF2B5EF4-FFF2-40B4-BE49-F238E27FC236}">
                <a16:creationId xmlns:a16="http://schemas.microsoft.com/office/drawing/2014/main" id="{A063CDDB-02DB-33EB-5190-D66FC578B109}"/>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ector de Seta Reta 31">
            <a:extLst>
              <a:ext uri="{FF2B5EF4-FFF2-40B4-BE49-F238E27FC236}">
                <a16:creationId xmlns:a16="http://schemas.microsoft.com/office/drawing/2014/main" id="{A4132746-832D-3391-9D40-0279094AAB84}"/>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Retângulo Arredondado 32">
            <a:extLst>
              <a:ext uri="{FF2B5EF4-FFF2-40B4-BE49-F238E27FC236}">
                <a16:creationId xmlns:a16="http://schemas.microsoft.com/office/drawing/2014/main" id="{4ED57ABA-DB3F-F266-C637-D7CCA19AEC6D}"/>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5</a:t>
            </a:r>
          </a:p>
        </p:txBody>
      </p:sp>
      <p:sp>
        <p:nvSpPr>
          <p:cNvPr id="34" name="Retângulo Arredondado 33">
            <a:extLst>
              <a:ext uri="{FF2B5EF4-FFF2-40B4-BE49-F238E27FC236}">
                <a16:creationId xmlns:a16="http://schemas.microsoft.com/office/drawing/2014/main" id="{00C0E393-63C0-3BDE-1F8D-BA8001A26AE8}"/>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15</a:t>
            </a:r>
          </a:p>
        </p:txBody>
      </p:sp>
      <p:sp>
        <p:nvSpPr>
          <p:cNvPr id="35" name="CaixaDeTexto 34">
            <a:extLst>
              <a:ext uri="{FF2B5EF4-FFF2-40B4-BE49-F238E27FC236}">
                <a16:creationId xmlns:a16="http://schemas.microsoft.com/office/drawing/2014/main" id="{95BC1984-B680-DE1A-B6C6-342C3F397A8A}"/>
              </a:ext>
            </a:extLst>
          </p:cNvPr>
          <p:cNvSpPr txBox="1"/>
          <p:nvPr/>
        </p:nvSpPr>
        <p:spPr>
          <a:xfrm>
            <a:off x="434785" y="4144950"/>
            <a:ext cx="683980" cy="276999"/>
          </a:xfrm>
          <a:prstGeom prst="rect">
            <a:avLst/>
          </a:prstGeom>
          <a:noFill/>
        </p:spPr>
        <p:txBody>
          <a:bodyPr wrap="square" rtlCol="0">
            <a:spAutoFit/>
          </a:bodyPr>
          <a:lstStyle/>
          <a:p>
            <a:r>
              <a:rPr lang="pt-BR" sz="1200" dirty="0"/>
              <a:t>&lt;=26.5</a:t>
            </a:r>
          </a:p>
        </p:txBody>
      </p:sp>
      <p:sp>
        <p:nvSpPr>
          <p:cNvPr id="36" name="CaixaDeTexto 35">
            <a:extLst>
              <a:ext uri="{FF2B5EF4-FFF2-40B4-BE49-F238E27FC236}">
                <a16:creationId xmlns:a16="http://schemas.microsoft.com/office/drawing/2014/main" id="{158DD1FE-9236-95AD-1262-D384F1443734}"/>
              </a:ext>
            </a:extLst>
          </p:cNvPr>
          <p:cNvSpPr txBox="1"/>
          <p:nvPr/>
        </p:nvSpPr>
        <p:spPr>
          <a:xfrm>
            <a:off x="1692684" y="4144949"/>
            <a:ext cx="595239" cy="276999"/>
          </a:xfrm>
          <a:prstGeom prst="rect">
            <a:avLst/>
          </a:prstGeom>
          <a:noFill/>
        </p:spPr>
        <p:txBody>
          <a:bodyPr wrap="square" rtlCol="0">
            <a:spAutoFit/>
          </a:bodyPr>
          <a:lstStyle/>
          <a:p>
            <a:r>
              <a:rPr lang="pt-BR" sz="1200" dirty="0"/>
              <a:t>&gt;26.5</a:t>
            </a:r>
          </a:p>
        </p:txBody>
      </p:sp>
    </p:spTree>
    <p:extLst>
      <p:ext uri="{BB962C8B-B14F-4D97-AF65-F5344CB8AC3E}">
        <p14:creationId xmlns:p14="http://schemas.microsoft.com/office/powerpoint/2010/main" val="2432429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4: Repita o processo para o outro valor do atributo idade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Calculamos o MSE</a:t>
            </a:r>
          </a:p>
        </p:txBody>
      </p:sp>
      <p:sp>
        <p:nvSpPr>
          <p:cNvPr id="17" name="CaixaDeTexto 16">
            <a:extLst>
              <a:ext uri="{FF2B5EF4-FFF2-40B4-BE49-F238E27FC236}">
                <a16:creationId xmlns:a16="http://schemas.microsoft.com/office/drawing/2014/main" id="{79253DFA-312E-7226-AB75-38E64A291DD5}"/>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graphicFrame>
        <p:nvGraphicFramePr>
          <p:cNvPr id="10" name="Tabela 3">
            <a:extLst>
              <a:ext uri="{FF2B5EF4-FFF2-40B4-BE49-F238E27FC236}">
                <a16:creationId xmlns:a16="http://schemas.microsoft.com/office/drawing/2014/main" id="{03635638-3DCC-A5CC-68F8-6967D83952E5}"/>
              </a:ext>
            </a:extLst>
          </p:cNvPr>
          <p:cNvGraphicFramePr>
            <a:graphicFrameLocks noGrp="1"/>
          </p:cNvGraphicFramePr>
          <p:nvPr/>
        </p:nvGraphicFramePr>
        <p:xfrm>
          <a:off x="4420107" y="4898225"/>
          <a:ext cx="5556905" cy="1879848"/>
        </p:xfrm>
        <a:graphic>
          <a:graphicData uri="http://schemas.openxmlformats.org/drawingml/2006/table">
            <a:tbl>
              <a:tblPr firstRow="1" bandRow="1">
                <a:tableStyleId>{5C22544A-7EE6-4342-B048-85BDC9FD1C3A}</a:tableStyleId>
              </a:tblPr>
              <a:tblGrid>
                <a:gridCol w="1111381">
                  <a:extLst>
                    <a:ext uri="{9D8B030D-6E8A-4147-A177-3AD203B41FA5}">
                      <a16:colId xmlns:a16="http://schemas.microsoft.com/office/drawing/2014/main" val="1783022614"/>
                    </a:ext>
                  </a:extLst>
                </a:gridCol>
                <a:gridCol w="1111381">
                  <a:extLst>
                    <a:ext uri="{9D8B030D-6E8A-4147-A177-3AD203B41FA5}">
                      <a16:colId xmlns:a16="http://schemas.microsoft.com/office/drawing/2014/main" val="3683218599"/>
                    </a:ext>
                  </a:extLst>
                </a:gridCol>
                <a:gridCol w="1111381">
                  <a:extLst>
                    <a:ext uri="{9D8B030D-6E8A-4147-A177-3AD203B41FA5}">
                      <a16:colId xmlns:a16="http://schemas.microsoft.com/office/drawing/2014/main" val="3375696434"/>
                    </a:ext>
                  </a:extLst>
                </a:gridCol>
                <a:gridCol w="1111381">
                  <a:extLst>
                    <a:ext uri="{9D8B030D-6E8A-4147-A177-3AD203B41FA5}">
                      <a16:colId xmlns:a16="http://schemas.microsoft.com/office/drawing/2014/main" val="3098643118"/>
                    </a:ext>
                  </a:extLst>
                </a:gridCol>
                <a:gridCol w="1111381">
                  <a:extLst>
                    <a:ext uri="{9D8B030D-6E8A-4147-A177-3AD203B41FA5}">
                      <a16:colId xmlns:a16="http://schemas.microsoft.com/office/drawing/2014/main" val="3179960158"/>
                    </a:ext>
                  </a:extLst>
                </a:gridCol>
              </a:tblGrid>
              <a:tr h="313308">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tc>
                  <a:txBody>
                    <a:bodyPr/>
                    <a:lstStyle/>
                    <a:p>
                      <a:pPr algn="ctr"/>
                      <a:r>
                        <a:rPr lang="pt-BR" sz="1400" dirty="0"/>
                        <a:t>Predição</a:t>
                      </a:r>
                    </a:p>
                  </a:txBody>
                  <a:tcPr>
                    <a:solidFill>
                      <a:schemeClr val="accent6"/>
                    </a:solidFill>
                  </a:tcPr>
                </a:tc>
                <a:tc>
                  <a:txBody>
                    <a:bodyPr/>
                    <a:lstStyle/>
                    <a:p>
                      <a:pPr algn="ctr"/>
                      <a:r>
                        <a:rPr lang="pt-BR" sz="1400" dirty="0" err="1"/>
                        <a:t>Residuals</a:t>
                      </a:r>
                      <a:endParaRPr lang="pt-BR" sz="1400" dirty="0"/>
                    </a:p>
                  </a:txBody>
                  <a:tcPr>
                    <a:solidFill>
                      <a:schemeClr val="accent2"/>
                    </a:solidFill>
                  </a:tcPr>
                </a:tc>
                <a:extLst>
                  <a:ext uri="{0D108BD9-81ED-4DB2-BD59-A6C34878D82A}">
                    <a16:rowId xmlns:a16="http://schemas.microsoft.com/office/drawing/2014/main" val="884570546"/>
                  </a:ext>
                </a:extLst>
              </a:tr>
              <a:tr h="313308">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tc>
                  <a:txBody>
                    <a:bodyPr/>
                    <a:lstStyle/>
                    <a:p>
                      <a:pPr algn="ctr"/>
                      <a:r>
                        <a:rPr lang="pt-BR" sz="1400" dirty="0"/>
                        <a:t>68.75</a:t>
                      </a:r>
                    </a:p>
                  </a:txBody>
                  <a:tcPr>
                    <a:solidFill>
                      <a:schemeClr val="accent6"/>
                    </a:solidFill>
                  </a:tcPr>
                </a:tc>
                <a:tc>
                  <a:txBody>
                    <a:bodyPr/>
                    <a:lstStyle/>
                    <a:p>
                      <a:pPr algn="ctr"/>
                      <a:r>
                        <a:rPr lang="pt-BR" sz="1400" dirty="0"/>
                        <a:t>-18.75</a:t>
                      </a:r>
                    </a:p>
                  </a:txBody>
                  <a:tcPr>
                    <a:solidFill>
                      <a:schemeClr val="accent2"/>
                    </a:solidFill>
                  </a:tcPr>
                </a:tc>
                <a:extLst>
                  <a:ext uri="{0D108BD9-81ED-4DB2-BD59-A6C34878D82A}">
                    <a16:rowId xmlns:a16="http://schemas.microsoft.com/office/drawing/2014/main" val="266896463"/>
                  </a:ext>
                </a:extLst>
              </a:tr>
              <a:tr h="313308">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tc>
                  <a:txBody>
                    <a:bodyPr/>
                    <a:lstStyle/>
                    <a:p>
                      <a:pPr algn="ctr"/>
                      <a:r>
                        <a:rPr lang="pt-BR" sz="1400" dirty="0"/>
                        <a:t>70.5</a:t>
                      </a:r>
                    </a:p>
                  </a:txBody>
                  <a:tcPr>
                    <a:solidFill>
                      <a:schemeClr val="accent6"/>
                    </a:solidFill>
                  </a:tcPr>
                </a:tc>
                <a:tc>
                  <a:txBody>
                    <a:bodyPr/>
                    <a:lstStyle/>
                    <a:p>
                      <a:pPr algn="ctr"/>
                      <a:r>
                        <a:rPr lang="pt-BR" sz="1400" dirty="0"/>
                        <a:t>-0.5</a:t>
                      </a:r>
                    </a:p>
                  </a:txBody>
                  <a:tcPr>
                    <a:solidFill>
                      <a:schemeClr val="accent2"/>
                    </a:solidFill>
                  </a:tcPr>
                </a:tc>
                <a:extLst>
                  <a:ext uri="{0D108BD9-81ED-4DB2-BD59-A6C34878D82A}">
                    <a16:rowId xmlns:a16="http://schemas.microsoft.com/office/drawing/2014/main" val="151225072"/>
                  </a:ext>
                </a:extLst>
              </a:tr>
              <a:tr h="313308">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tc>
                  <a:txBody>
                    <a:bodyPr/>
                    <a:lstStyle/>
                    <a:p>
                      <a:pPr algn="ctr"/>
                      <a:r>
                        <a:rPr lang="pt-BR" sz="1400" dirty="0"/>
                        <a:t>70.5</a:t>
                      </a:r>
                    </a:p>
                  </a:txBody>
                  <a:tcPr>
                    <a:solidFill>
                      <a:schemeClr val="accent6"/>
                    </a:solidFill>
                  </a:tcPr>
                </a:tc>
                <a:tc>
                  <a:txBody>
                    <a:bodyPr/>
                    <a:lstStyle/>
                    <a:p>
                      <a:pPr algn="ctr"/>
                      <a:r>
                        <a:rPr lang="pt-BR" sz="1400" dirty="0"/>
                        <a:t>9.5</a:t>
                      </a:r>
                    </a:p>
                  </a:txBody>
                  <a:tcPr>
                    <a:solidFill>
                      <a:schemeClr val="accent2"/>
                    </a:solidFill>
                  </a:tcPr>
                </a:tc>
                <a:extLst>
                  <a:ext uri="{0D108BD9-81ED-4DB2-BD59-A6C34878D82A}">
                    <a16:rowId xmlns:a16="http://schemas.microsoft.com/office/drawing/2014/main" val="1780128406"/>
                  </a:ext>
                </a:extLst>
              </a:tr>
              <a:tr h="313308">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tc>
                  <a:txBody>
                    <a:bodyPr/>
                    <a:lstStyle/>
                    <a:p>
                      <a:pPr algn="ctr"/>
                      <a:r>
                        <a:rPr lang="pt-BR" sz="1400" dirty="0"/>
                        <a:t>68.75</a:t>
                      </a:r>
                    </a:p>
                  </a:txBody>
                  <a:tcPr>
                    <a:solidFill>
                      <a:schemeClr val="accent6"/>
                    </a:solidFill>
                  </a:tcPr>
                </a:tc>
                <a:tc>
                  <a:txBody>
                    <a:bodyPr/>
                    <a:lstStyle/>
                    <a:p>
                      <a:pPr algn="ctr"/>
                      <a:r>
                        <a:rPr lang="pt-BR" sz="1400" dirty="0"/>
                        <a:t>-3.25</a:t>
                      </a:r>
                    </a:p>
                  </a:txBody>
                  <a:tcPr>
                    <a:solidFill>
                      <a:schemeClr val="accent2"/>
                    </a:solidFill>
                  </a:tcPr>
                </a:tc>
                <a:extLst>
                  <a:ext uri="{0D108BD9-81ED-4DB2-BD59-A6C34878D82A}">
                    <a16:rowId xmlns:a16="http://schemas.microsoft.com/office/drawing/2014/main" val="2076407525"/>
                  </a:ext>
                </a:extLst>
              </a:tr>
              <a:tr h="313308">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tc>
                  <a:txBody>
                    <a:bodyPr/>
                    <a:lstStyle/>
                    <a:p>
                      <a:pPr algn="ctr"/>
                      <a:r>
                        <a:rPr lang="pt-BR" sz="1400" dirty="0"/>
                        <a:t>71.5</a:t>
                      </a:r>
                    </a:p>
                  </a:txBody>
                  <a:tcPr>
                    <a:solidFill>
                      <a:schemeClr val="accent6"/>
                    </a:solidFill>
                  </a:tcPr>
                </a:tc>
                <a:tc>
                  <a:txBody>
                    <a:bodyPr/>
                    <a:lstStyle/>
                    <a:p>
                      <a:pPr algn="ctr"/>
                      <a:r>
                        <a:rPr lang="pt-BR" sz="1400" dirty="0"/>
                        <a:t>13.5</a:t>
                      </a:r>
                    </a:p>
                  </a:txBody>
                  <a:tcPr>
                    <a:solidFill>
                      <a:schemeClr val="accent2"/>
                    </a:solidFill>
                  </a:tcPr>
                </a:tc>
                <a:extLst>
                  <a:ext uri="{0D108BD9-81ED-4DB2-BD59-A6C34878D82A}">
                    <a16:rowId xmlns:a16="http://schemas.microsoft.com/office/drawing/2014/main" val="4208423216"/>
                  </a:ext>
                </a:extLst>
              </a:tr>
            </a:tbl>
          </a:graphicData>
        </a:graphic>
      </p:graphicFrame>
      <p:sp>
        <p:nvSpPr>
          <p:cNvPr id="8" name="Retângulo Arredondado 7">
            <a:extLst>
              <a:ext uri="{FF2B5EF4-FFF2-40B4-BE49-F238E27FC236}">
                <a16:creationId xmlns:a16="http://schemas.microsoft.com/office/drawing/2014/main" id="{324E2CCA-8429-E4F4-0F38-6D1B1EF50A27}"/>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20" name="Conector de Seta Reta 19">
            <a:extLst>
              <a:ext uri="{FF2B5EF4-FFF2-40B4-BE49-F238E27FC236}">
                <a16:creationId xmlns:a16="http://schemas.microsoft.com/office/drawing/2014/main" id="{CC3C93A6-8D6F-23AB-1F58-981340907A41}"/>
              </a:ext>
            </a:extLst>
          </p:cNvPr>
          <p:cNvCxnSpPr>
            <a:stCxn id="8" idx="2"/>
            <a:endCxn id="27"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ector de Seta Reta 22">
            <a:extLst>
              <a:ext uri="{FF2B5EF4-FFF2-40B4-BE49-F238E27FC236}">
                <a16:creationId xmlns:a16="http://schemas.microsoft.com/office/drawing/2014/main" id="{AEB65007-54EF-A761-E768-2F01EE883D95}"/>
              </a:ext>
            </a:extLst>
          </p:cNvPr>
          <p:cNvCxnSpPr>
            <a:cxnSpLocks/>
            <a:stCxn id="8" idx="2"/>
            <a:endCxn id="30"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CaixaDeTexto 24">
            <a:extLst>
              <a:ext uri="{FF2B5EF4-FFF2-40B4-BE49-F238E27FC236}">
                <a16:creationId xmlns:a16="http://schemas.microsoft.com/office/drawing/2014/main" id="{F32F9A11-7845-40C8-1423-19CCDFCA175C}"/>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26" name="CaixaDeTexto 25">
            <a:extLst>
              <a:ext uri="{FF2B5EF4-FFF2-40B4-BE49-F238E27FC236}">
                <a16:creationId xmlns:a16="http://schemas.microsoft.com/office/drawing/2014/main" id="{478BD866-2600-3CC2-6E13-9308CADFC11D}"/>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27" name="Retângulo Arredondado 26">
            <a:extLst>
              <a:ext uri="{FF2B5EF4-FFF2-40B4-BE49-F238E27FC236}">
                <a16:creationId xmlns:a16="http://schemas.microsoft.com/office/drawing/2014/main" id="{ECB42A01-E4A6-B46D-2CAF-210B4F588450}"/>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28" name="CaixaDeTexto 27">
            <a:extLst>
              <a:ext uri="{FF2B5EF4-FFF2-40B4-BE49-F238E27FC236}">
                <a16:creationId xmlns:a16="http://schemas.microsoft.com/office/drawing/2014/main" id="{3B542645-7554-96EE-492A-9F53D8BDF497}"/>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29" name="CaixaDeTexto 28">
            <a:extLst>
              <a:ext uri="{FF2B5EF4-FFF2-40B4-BE49-F238E27FC236}">
                <a16:creationId xmlns:a16="http://schemas.microsoft.com/office/drawing/2014/main" id="{889D794C-7967-5186-3192-4EF0C9448BC6}"/>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30" name="Retângulo Arredondado 29">
            <a:extLst>
              <a:ext uri="{FF2B5EF4-FFF2-40B4-BE49-F238E27FC236}">
                <a16:creationId xmlns:a16="http://schemas.microsoft.com/office/drawing/2014/main" id="{A50D54B6-2FA7-E884-F4CA-E8CDD4DACFD7}"/>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cxnSp>
        <p:nvCxnSpPr>
          <p:cNvPr id="31" name="Conector de Seta Reta 30">
            <a:extLst>
              <a:ext uri="{FF2B5EF4-FFF2-40B4-BE49-F238E27FC236}">
                <a16:creationId xmlns:a16="http://schemas.microsoft.com/office/drawing/2014/main" id="{A063CDDB-02DB-33EB-5190-D66FC578B109}"/>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ector de Seta Reta 31">
            <a:extLst>
              <a:ext uri="{FF2B5EF4-FFF2-40B4-BE49-F238E27FC236}">
                <a16:creationId xmlns:a16="http://schemas.microsoft.com/office/drawing/2014/main" id="{A4132746-832D-3391-9D40-0279094AAB84}"/>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Retângulo Arredondado 32">
            <a:extLst>
              <a:ext uri="{FF2B5EF4-FFF2-40B4-BE49-F238E27FC236}">
                <a16:creationId xmlns:a16="http://schemas.microsoft.com/office/drawing/2014/main" id="{4ED57ABA-DB3F-F266-C637-D7CCA19AEC6D}"/>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5</a:t>
            </a:r>
          </a:p>
        </p:txBody>
      </p:sp>
      <p:sp>
        <p:nvSpPr>
          <p:cNvPr id="34" name="Retângulo Arredondado 33">
            <a:extLst>
              <a:ext uri="{FF2B5EF4-FFF2-40B4-BE49-F238E27FC236}">
                <a16:creationId xmlns:a16="http://schemas.microsoft.com/office/drawing/2014/main" id="{00C0E393-63C0-3BDE-1F8D-BA8001A26AE8}"/>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15</a:t>
            </a:r>
          </a:p>
        </p:txBody>
      </p:sp>
      <p:sp>
        <p:nvSpPr>
          <p:cNvPr id="35" name="CaixaDeTexto 34">
            <a:extLst>
              <a:ext uri="{FF2B5EF4-FFF2-40B4-BE49-F238E27FC236}">
                <a16:creationId xmlns:a16="http://schemas.microsoft.com/office/drawing/2014/main" id="{95BC1984-B680-DE1A-B6C6-342C3F397A8A}"/>
              </a:ext>
            </a:extLst>
          </p:cNvPr>
          <p:cNvSpPr txBox="1"/>
          <p:nvPr/>
        </p:nvSpPr>
        <p:spPr>
          <a:xfrm>
            <a:off x="434785" y="4144950"/>
            <a:ext cx="683980" cy="276999"/>
          </a:xfrm>
          <a:prstGeom prst="rect">
            <a:avLst/>
          </a:prstGeom>
          <a:noFill/>
        </p:spPr>
        <p:txBody>
          <a:bodyPr wrap="square" rtlCol="0">
            <a:spAutoFit/>
          </a:bodyPr>
          <a:lstStyle/>
          <a:p>
            <a:r>
              <a:rPr lang="pt-BR" sz="1200" dirty="0"/>
              <a:t>&lt;=26.5</a:t>
            </a:r>
          </a:p>
        </p:txBody>
      </p:sp>
      <p:sp>
        <p:nvSpPr>
          <p:cNvPr id="36" name="CaixaDeTexto 35">
            <a:extLst>
              <a:ext uri="{FF2B5EF4-FFF2-40B4-BE49-F238E27FC236}">
                <a16:creationId xmlns:a16="http://schemas.microsoft.com/office/drawing/2014/main" id="{158DD1FE-9236-95AD-1262-D384F1443734}"/>
              </a:ext>
            </a:extLst>
          </p:cNvPr>
          <p:cNvSpPr txBox="1"/>
          <p:nvPr/>
        </p:nvSpPr>
        <p:spPr>
          <a:xfrm>
            <a:off x="1692684" y="4144949"/>
            <a:ext cx="595239" cy="276999"/>
          </a:xfrm>
          <a:prstGeom prst="rect">
            <a:avLst/>
          </a:prstGeom>
          <a:noFill/>
        </p:spPr>
        <p:txBody>
          <a:bodyPr wrap="square" rtlCol="0">
            <a:spAutoFit/>
          </a:bodyPr>
          <a:lstStyle/>
          <a:p>
            <a:r>
              <a:rPr lang="pt-BR" sz="1200" dirty="0"/>
              <a:t>&gt;26.5</a:t>
            </a:r>
          </a:p>
        </p:txBody>
      </p:sp>
      <p:sp>
        <p:nvSpPr>
          <p:cNvPr id="2" name="CaixaDeTexto 1">
            <a:extLst>
              <a:ext uri="{FF2B5EF4-FFF2-40B4-BE49-F238E27FC236}">
                <a16:creationId xmlns:a16="http://schemas.microsoft.com/office/drawing/2014/main" id="{F7D7231D-9485-EB9B-961F-322F8EC714B9}"/>
              </a:ext>
            </a:extLst>
          </p:cNvPr>
          <p:cNvSpPr txBox="1"/>
          <p:nvPr/>
        </p:nvSpPr>
        <p:spPr>
          <a:xfrm>
            <a:off x="6422065" y="3429000"/>
            <a:ext cx="2721935" cy="369332"/>
          </a:xfrm>
          <a:prstGeom prst="rect">
            <a:avLst/>
          </a:prstGeom>
          <a:noFill/>
        </p:spPr>
        <p:txBody>
          <a:bodyPr wrap="square" rtlCol="0">
            <a:spAutoFit/>
          </a:bodyPr>
          <a:lstStyle/>
          <a:p>
            <a:r>
              <a:rPr lang="pt-BR" dirty="0"/>
              <a:t>MSE = 126.975</a:t>
            </a:r>
          </a:p>
        </p:txBody>
      </p:sp>
    </p:spTree>
    <p:extLst>
      <p:ext uri="{BB962C8B-B14F-4D97-AF65-F5344CB8AC3E}">
        <p14:creationId xmlns:p14="http://schemas.microsoft.com/office/powerpoint/2010/main" val="2781060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4: Repita o processo para o outro valor do atributo idade</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Como o MSE da primeira opção (Idade &lt;= 25) foi menor, usamos ele. </a:t>
            </a:r>
          </a:p>
        </p:txBody>
      </p:sp>
      <p:sp>
        <p:nvSpPr>
          <p:cNvPr id="3" name="Retângulo Arredondado 2">
            <a:extLst>
              <a:ext uri="{FF2B5EF4-FFF2-40B4-BE49-F238E27FC236}">
                <a16:creationId xmlns:a16="http://schemas.microsoft.com/office/drawing/2014/main" id="{3CE685FF-8865-8CF4-D75A-A61364E41B7B}"/>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5" name="Conector de Seta Reta 4">
            <a:extLst>
              <a:ext uri="{FF2B5EF4-FFF2-40B4-BE49-F238E27FC236}">
                <a16:creationId xmlns:a16="http://schemas.microsoft.com/office/drawing/2014/main" id="{15BDD7E5-8BEE-DF75-0A94-B0A60F55D916}"/>
              </a:ext>
            </a:extLst>
          </p:cNvPr>
          <p:cNvCxnSpPr>
            <a:stCxn id="3" idx="2"/>
            <a:endCxn id="12"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ECF6CD9E-E62F-E858-0C51-63B91E44A93F}"/>
              </a:ext>
            </a:extLst>
          </p:cNvPr>
          <p:cNvCxnSpPr>
            <a:cxnSpLocks/>
            <a:stCxn id="3" idx="2"/>
            <a:endCxn id="15"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aixaDeTexto 6">
            <a:extLst>
              <a:ext uri="{FF2B5EF4-FFF2-40B4-BE49-F238E27FC236}">
                <a16:creationId xmlns:a16="http://schemas.microsoft.com/office/drawing/2014/main" id="{0C6D2468-57AA-525F-4FE0-1E53D57E9BE7}"/>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1" name="CaixaDeTexto 10">
            <a:extLst>
              <a:ext uri="{FF2B5EF4-FFF2-40B4-BE49-F238E27FC236}">
                <a16:creationId xmlns:a16="http://schemas.microsoft.com/office/drawing/2014/main" id="{96AD2823-12F0-909C-6F30-4E4B9E3F7BAD}"/>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2" name="Retângulo Arredondado 11">
            <a:extLst>
              <a:ext uri="{FF2B5EF4-FFF2-40B4-BE49-F238E27FC236}">
                <a16:creationId xmlns:a16="http://schemas.microsoft.com/office/drawing/2014/main" id="{76E70A7B-003D-1FBB-ACE3-2DB0118F736F}"/>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3" name="CaixaDeTexto 12">
            <a:extLst>
              <a:ext uri="{FF2B5EF4-FFF2-40B4-BE49-F238E27FC236}">
                <a16:creationId xmlns:a16="http://schemas.microsoft.com/office/drawing/2014/main" id="{17C122D1-B0B5-00A5-74D7-5EACEFC604F2}"/>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4" name="CaixaDeTexto 13">
            <a:extLst>
              <a:ext uri="{FF2B5EF4-FFF2-40B4-BE49-F238E27FC236}">
                <a16:creationId xmlns:a16="http://schemas.microsoft.com/office/drawing/2014/main" id="{A9B4BCE3-A1C3-2536-6FA9-F5D160311407}"/>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5" name="Retângulo Arredondado 14">
            <a:extLst>
              <a:ext uri="{FF2B5EF4-FFF2-40B4-BE49-F238E27FC236}">
                <a16:creationId xmlns:a16="http://schemas.microsoft.com/office/drawing/2014/main" id="{1DF79EAF-5AF1-6E73-501B-FABA1FF13DD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 -5</a:t>
            </a:r>
          </a:p>
        </p:txBody>
      </p:sp>
      <p:cxnSp>
        <p:nvCxnSpPr>
          <p:cNvPr id="16" name="Conector de Seta Reta 15">
            <a:extLst>
              <a:ext uri="{FF2B5EF4-FFF2-40B4-BE49-F238E27FC236}">
                <a16:creationId xmlns:a16="http://schemas.microsoft.com/office/drawing/2014/main" id="{32A84AF0-A8D5-0A5D-D170-46A466FC1CC2}"/>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7">
            <a:extLst>
              <a:ext uri="{FF2B5EF4-FFF2-40B4-BE49-F238E27FC236}">
                <a16:creationId xmlns:a16="http://schemas.microsoft.com/office/drawing/2014/main" id="{10FBB087-9E9A-8C2F-5809-DE0FFD6E9510}"/>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tângulo Arredondado 18">
            <a:extLst>
              <a:ext uri="{FF2B5EF4-FFF2-40B4-BE49-F238E27FC236}">
                <a16:creationId xmlns:a16="http://schemas.microsoft.com/office/drawing/2014/main" id="{68408589-601C-4369-37F3-4B022046D86C}"/>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1" name="Retângulo Arredondado 20">
            <a:extLst>
              <a:ext uri="{FF2B5EF4-FFF2-40B4-BE49-F238E27FC236}">
                <a16:creationId xmlns:a16="http://schemas.microsoft.com/office/drawing/2014/main" id="{9E4E7E1F-CD86-E17F-001C-89C492A05BF3}"/>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2" name="CaixaDeTexto 21">
            <a:extLst>
              <a:ext uri="{FF2B5EF4-FFF2-40B4-BE49-F238E27FC236}">
                <a16:creationId xmlns:a16="http://schemas.microsoft.com/office/drawing/2014/main" id="{19B9430B-C5A0-981B-06AA-A66F8F782C0F}"/>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24" name="CaixaDeTexto 23">
            <a:extLst>
              <a:ext uri="{FF2B5EF4-FFF2-40B4-BE49-F238E27FC236}">
                <a16:creationId xmlns:a16="http://schemas.microsoft.com/office/drawing/2014/main" id="{DEFB0F5D-6F33-A84B-15D6-F1C8CDD3BA11}"/>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spTree>
    <p:extLst>
      <p:ext uri="{BB962C8B-B14F-4D97-AF65-F5344CB8AC3E}">
        <p14:creationId xmlns:p14="http://schemas.microsoft.com/office/powerpoint/2010/main" val="3989980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5: Repita o processo para os demais nós</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Agora precisamos saber se o nó em destaque retorna um menor MSE global assim ou quando fazemos o split dele. </a:t>
            </a:r>
          </a:p>
        </p:txBody>
      </p:sp>
      <p:sp>
        <p:nvSpPr>
          <p:cNvPr id="3" name="Retângulo Arredondado 2">
            <a:extLst>
              <a:ext uri="{FF2B5EF4-FFF2-40B4-BE49-F238E27FC236}">
                <a16:creationId xmlns:a16="http://schemas.microsoft.com/office/drawing/2014/main" id="{3CE685FF-8865-8CF4-D75A-A61364E41B7B}"/>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5" name="Conector de Seta Reta 4">
            <a:extLst>
              <a:ext uri="{FF2B5EF4-FFF2-40B4-BE49-F238E27FC236}">
                <a16:creationId xmlns:a16="http://schemas.microsoft.com/office/drawing/2014/main" id="{15BDD7E5-8BEE-DF75-0A94-B0A60F55D916}"/>
              </a:ext>
            </a:extLst>
          </p:cNvPr>
          <p:cNvCxnSpPr>
            <a:stCxn id="3" idx="2"/>
            <a:endCxn id="12"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ECF6CD9E-E62F-E858-0C51-63B91E44A93F}"/>
              </a:ext>
            </a:extLst>
          </p:cNvPr>
          <p:cNvCxnSpPr>
            <a:cxnSpLocks/>
            <a:stCxn id="3" idx="2"/>
            <a:endCxn id="15" idx="0"/>
          </p:cNvCxnSpPr>
          <p:nvPr/>
        </p:nvCxnSpPr>
        <p:spPr>
          <a:xfrm>
            <a:off x="2801694" y="2450141"/>
            <a:ext cx="1034783" cy="74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aixaDeTexto 6">
            <a:extLst>
              <a:ext uri="{FF2B5EF4-FFF2-40B4-BE49-F238E27FC236}">
                <a16:creationId xmlns:a16="http://schemas.microsoft.com/office/drawing/2014/main" id="{0C6D2468-57AA-525F-4FE0-1E53D57E9BE7}"/>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1" name="CaixaDeTexto 10">
            <a:extLst>
              <a:ext uri="{FF2B5EF4-FFF2-40B4-BE49-F238E27FC236}">
                <a16:creationId xmlns:a16="http://schemas.microsoft.com/office/drawing/2014/main" id="{96AD2823-12F0-909C-6F30-4E4B9E3F7BAD}"/>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2" name="Retângulo Arredondado 11">
            <a:extLst>
              <a:ext uri="{FF2B5EF4-FFF2-40B4-BE49-F238E27FC236}">
                <a16:creationId xmlns:a16="http://schemas.microsoft.com/office/drawing/2014/main" id="{76E70A7B-003D-1FBB-ACE3-2DB0118F736F}"/>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3" name="CaixaDeTexto 12">
            <a:extLst>
              <a:ext uri="{FF2B5EF4-FFF2-40B4-BE49-F238E27FC236}">
                <a16:creationId xmlns:a16="http://schemas.microsoft.com/office/drawing/2014/main" id="{17C122D1-B0B5-00A5-74D7-5EACEFC604F2}"/>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4" name="CaixaDeTexto 13">
            <a:extLst>
              <a:ext uri="{FF2B5EF4-FFF2-40B4-BE49-F238E27FC236}">
                <a16:creationId xmlns:a16="http://schemas.microsoft.com/office/drawing/2014/main" id="{A9B4BCE3-A1C3-2536-6FA9-F5D160311407}"/>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5" name="Retângulo Arredondado 14">
            <a:extLst>
              <a:ext uri="{FF2B5EF4-FFF2-40B4-BE49-F238E27FC236}">
                <a16:creationId xmlns:a16="http://schemas.microsoft.com/office/drawing/2014/main" id="{1DF79EAF-5AF1-6E73-501B-FABA1FF13DD8}"/>
              </a:ext>
            </a:extLst>
          </p:cNvPr>
          <p:cNvSpPr/>
          <p:nvPr/>
        </p:nvSpPr>
        <p:spPr>
          <a:xfrm>
            <a:off x="3252847" y="3199935"/>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 -5</a:t>
            </a:r>
          </a:p>
        </p:txBody>
      </p:sp>
      <p:cxnSp>
        <p:nvCxnSpPr>
          <p:cNvPr id="16" name="Conector de Seta Reta 15">
            <a:extLst>
              <a:ext uri="{FF2B5EF4-FFF2-40B4-BE49-F238E27FC236}">
                <a16:creationId xmlns:a16="http://schemas.microsoft.com/office/drawing/2014/main" id="{32A84AF0-A8D5-0A5D-D170-46A466FC1CC2}"/>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7">
            <a:extLst>
              <a:ext uri="{FF2B5EF4-FFF2-40B4-BE49-F238E27FC236}">
                <a16:creationId xmlns:a16="http://schemas.microsoft.com/office/drawing/2014/main" id="{10FBB087-9E9A-8C2F-5809-DE0FFD6E9510}"/>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tângulo Arredondado 18">
            <a:extLst>
              <a:ext uri="{FF2B5EF4-FFF2-40B4-BE49-F238E27FC236}">
                <a16:creationId xmlns:a16="http://schemas.microsoft.com/office/drawing/2014/main" id="{68408589-601C-4369-37F3-4B022046D86C}"/>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1" name="Retângulo Arredondado 20">
            <a:extLst>
              <a:ext uri="{FF2B5EF4-FFF2-40B4-BE49-F238E27FC236}">
                <a16:creationId xmlns:a16="http://schemas.microsoft.com/office/drawing/2014/main" id="{9E4E7E1F-CD86-E17F-001C-89C492A05BF3}"/>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2" name="CaixaDeTexto 21">
            <a:extLst>
              <a:ext uri="{FF2B5EF4-FFF2-40B4-BE49-F238E27FC236}">
                <a16:creationId xmlns:a16="http://schemas.microsoft.com/office/drawing/2014/main" id="{19B9430B-C5A0-981B-06AA-A66F8F782C0F}"/>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24" name="CaixaDeTexto 23">
            <a:extLst>
              <a:ext uri="{FF2B5EF4-FFF2-40B4-BE49-F238E27FC236}">
                <a16:creationId xmlns:a16="http://schemas.microsoft.com/office/drawing/2014/main" id="{DEFB0F5D-6F33-A84B-15D6-F1C8CDD3BA11}"/>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sp>
        <p:nvSpPr>
          <p:cNvPr id="2" name="Oval 1">
            <a:extLst>
              <a:ext uri="{FF2B5EF4-FFF2-40B4-BE49-F238E27FC236}">
                <a16:creationId xmlns:a16="http://schemas.microsoft.com/office/drawing/2014/main" id="{2BF72927-F4EA-32B2-0EDD-27F09034D5CE}"/>
              </a:ext>
            </a:extLst>
          </p:cNvPr>
          <p:cNvSpPr/>
          <p:nvPr/>
        </p:nvSpPr>
        <p:spPr>
          <a:xfrm>
            <a:off x="3085815" y="2962931"/>
            <a:ext cx="1472515" cy="13278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46293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5" y="79927"/>
            <a:ext cx="5536050" cy="502317"/>
          </a:xfrm>
          <a:prstGeom prst="rect">
            <a:avLst/>
          </a:prstGeom>
          <a:noFill/>
        </p:spPr>
        <p:txBody>
          <a:bodyPr wrap="square" rtlCol="0">
            <a:spAutoFit/>
          </a:bodyPr>
          <a:lstStyle/>
          <a:p>
            <a:r>
              <a:rPr lang="pt-BR" sz="2664" dirty="0">
                <a:solidFill>
                  <a:srgbClr val="626E73"/>
                </a:solidFill>
                <a:latin typeface="Gotham HTF Bold"/>
                <a:cs typeface="Gotham HTF Bold"/>
              </a:rPr>
              <a:t>Bibliografia Básica</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2" name="CaixaDeTexto 1">
            <a:extLst>
              <a:ext uri="{FF2B5EF4-FFF2-40B4-BE49-F238E27FC236}">
                <a16:creationId xmlns:a16="http://schemas.microsoft.com/office/drawing/2014/main" id="{1CA73A29-F4FF-6BFB-4E4A-E5422BF479BC}"/>
              </a:ext>
            </a:extLst>
          </p:cNvPr>
          <p:cNvSpPr txBox="1"/>
          <p:nvPr/>
        </p:nvSpPr>
        <p:spPr>
          <a:xfrm>
            <a:off x="1034142" y="1295400"/>
            <a:ext cx="100148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ea typeface="Calibri"/>
                <a:cs typeface="Calibri"/>
              </a:rPr>
              <a:t>Artigo: pode ser encontrado </a:t>
            </a:r>
            <a:r>
              <a:rPr lang="pt-BR" dirty="0">
                <a:ea typeface="Calibri"/>
                <a:cs typeface="Calibri"/>
                <a:hlinkClick r:id="rId3"/>
              </a:rPr>
              <a:t>aqui</a:t>
            </a:r>
          </a:p>
          <a:p>
            <a:endParaRPr lang="pt-BR" dirty="0">
              <a:ea typeface="Calibri"/>
              <a:cs typeface="Calibri"/>
            </a:endParaRPr>
          </a:p>
          <a:p>
            <a:r>
              <a:rPr lang="pt-BR" dirty="0">
                <a:ea typeface="Calibri"/>
                <a:cs typeface="Calibri"/>
              </a:rPr>
              <a:t>Documentação oficial: </a:t>
            </a:r>
            <a:r>
              <a:rPr lang="pt-BR" dirty="0">
                <a:ea typeface="Calibri"/>
                <a:cs typeface="Calibri"/>
                <a:hlinkClick r:id="rId4"/>
              </a:rPr>
              <a:t>link</a:t>
            </a:r>
            <a:endParaRPr lang="pt-BR" dirty="0">
              <a:ea typeface="Calibri"/>
              <a:cs typeface="Calibri"/>
            </a:endParaRPr>
          </a:p>
        </p:txBody>
      </p:sp>
    </p:spTree>
    <p:extLst>
      <p:ext uri="{BB962C8B-B14F-4D97-AF65-F5344CB8AC3E}">
        <p14:creationId xmlns:p14="http://schemas.microsoft.com/office/powerpoint/2010/main" val="38244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4: Repita o processo para os demais nós</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Para esse caso, só temos um </a:t>
            </a:r>
            <a:r>
              <a:rPr lang="pt-BR" dirty="0" err="1">
                <a:cs typeface="Calibri"/>
              </a:rPr>
              <a:t>threshold</a:t>
            </a:r>
            <a:r>
              <a:rPr lang="pt-BR" dirty="0">
                <a:cs typeface="Calibri"/>
              </a:rPr>
              <a:t> possível: Idade &lt;=24.5</a:t>
            </a:r>
          </a:p>
        </p:txBody>
      </p:sp>
      <p:sp>
        <p:nvSpPr>
          <p:cNvPr id="3" name="Retângulo Arredondado 2">
            <a:extLst>
              <a:ext uri="{FF2B5EF4-FFF2-40B4-BE49-F238E27FC236}">
                <a16:creationId xmlns:a16="http://schemas.microsoft.com/office/drawing/2014/main" id="{3CE685FF-8865-8CF4-D75A-A61364E41B7B}"/>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5" name="Conector de Seta Reta 4">
            <a:extLst>
              <a:ext uri="{FF2B5EF4-FFF2-40B4-BE49-F238E27FC236}">
                <a16:creationId xmlns:a16="http://schemas.microsoft.com/office/drawing/2014/main" id="{15BDD7E5-8BEE-DF75-0A94-B0A60F55D916}"/>
              </a:ext>
            </a:extLst>
          </p:cNvPr>
          <p:cNvCxnSpPr>
            <a:stCxn id="3" idx="2"/>
            <a:endCxn id="12"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ECF6CD9E-E62F-E858-0C51-63B91E44A93F}"/>
              </a:ext>
            </a:extLst>
          </p:cNvPr>
          <p:cNvCxnSpPr>
            <a:cxnSpLocks/>
            <a:stCxn id="3" idx="2"/>
            <a:endCxn id="15" idx="0"/>
          </p:cNvCxnSpPr>
          <p:nvPr/>
        </p:nvCxnSpPr>
        <p:spPr>
          <a:xfrm>
            <a:off x="2801694" y="2450141"/>
            <a:ext cx="2037019" cy="797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aixaDeTexto 6">
            <a:extLst>
              <a:ext uri="{FF2B5EF4-FFF2-40B4-BE49-F238E27FC236}">
                <a16:creationId xmlns:a16="http://schemas.microsoft.com/office/drawing/2014/main" id="{0C6D2468-57AA-525F-4FE0-1E53D57E9BE7}"/>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1" name="CaixaDeTexto 10">
            <a:extLst>
              <a:ext uri="{FF2B5EF4-FFF2-40B4-BE49-F238E27FC236}">
                <a16:creationId xmlns:a16="http://schemas.microsoft.com/office/drawing/2014/main" id="{96AD2823-12F0-909C-6F30-4E4B9E3F7BAD}"/>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2" name="Retângulo Arredondado 11">
            <a:extLst>
              <a:ext uri="{FF2B5EF4-FFF2-40B4-BE49-F238E27FC236}">
                <a16:creationId xmlns:a16="http://schemas.microsoft.com/office/drawing/2014/main" id="{76E70A7B-003D-1FBB-ACE3-2DB0118F736F}"/>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3" name="CaixaDeTexto 12">
            <a:extLst>
              <a:ext uri="{FF2B5EF4-FFF2-40B4-BE49-F238E27FC236}">
                <a16:creationId xmlns:a16="http://schemas.microsoft.com/office/drawing/2014/main" id="{17C122D1-B0B5-00A5-74D7-5EACEFC604F2}"/>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4" name="CaixaDeTexto 13">
            <a:extLst>
              <a:ext uri="{FF2B5EF4-FFF2-40B4-BE49-F238E27FC236}">
                <a16:creationId xmlns:a16="http://schemas.microsoft.com/office/drawing/2014/main" id="{A9B4BCE3-A1C3-2536-6FA9-F5D160311407}"/>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5" name="Retângulo Arredondado 14">
            <a:extLst>
              <a:ext uri="{FF2B5EF4-FFF2-40B4-BE49-F238E27FC236}">
                <a16:creationId xmlns:a16="http://schemas.microsoft.com/office/drawing/2014/main" id="{1DF79EAF-5AF1-6E73-501B-FABA1FF13DD8}"/>
              </a:ext>
            </a:extLst>
          </p:cNvPr>
          <p:cNvSpPr/>
          <p:nvPr/>
        </p:nvSpPr>
        <p:spPr>
          <a:xfrm>
            <a:off x="4255083" y="3248130"/>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Idade</a:t>
            </a:r>
          </a:p>
        </p:txBody>
      </p:sp>
      <p:cxnSp>
        <p:nvCxnSpPr>
          <p:cNvPr id="16" name="Conector de Seta Reta 15">
            <a:extLst>
              <a:ext uri="{FF2B5EF4-FFF2-40B4-BE49-F238E27FC236}">
                <a16:creationId xmlns:a16="http://schemas.microsoft.com/office/drawing/2014/main" id="{32A84AF0-A8D5-0A5D-D170-46A466FC1CC2}"/>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7">
            <a:extLst>
              <a:ext uri="{FF2B5EF4-FFF2-40B4-BE49-F238E27FC236}">
                <a16:creationId xmlns:a16="http://schemas.microsoft.com/office/drawing/2014/main" id="{10FBB087-9E9A-8C2F-5809-DE0FFD6E9510}"/>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tângulo Arredondado 18">
            <a:extLst>
              <a:ext uri="{FF2B5EF4-FFF2-40B4-BE49-F238E27FC236}">
                <a16:creationId xmlns:a16="http://schemas.microsoft.com/office/drawing/2014/main" id="{68408589-601C-4369-37F3-4B022046D86C}"/>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1" name="Retângulo Arredondado 20">
            <a:extLst>
              <a:ext uri="{FF2B5EF4-FFF2-40B4-BE49-F238E27FC236}">
                <a16:creationId xmlns:a16="http://schemas.microsoft.com/office/drawing/2014/main" id="{9E4E7E1F-CD86-E17F-001C-89C492A05BF3}"/>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2" name="CaixaDeTexto 21">
            <a:extLst>
              <a:ext uri="{FF2B5EF4-FFF2-40B4-BE49-F238E27FC236}">
                <a16:creationId xmlns:a16="http://schemas.microsoft.com/office/drawing/2014/main" id="{19B9430B-C5A0-981B-06AA-A66F8F782C0F}"/>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24" name="CaixaDeTexto 23">
            <a:extLst>
              <a:ext uri="{FF2B5EF4-FFF2-40B4-BE49-F238E27FC236}">
                <a16:creationId xmlns:a16="http://schemas.microsoft.com/office/drawing/2014/main" id="{DEFB0F5D-6F33-A84B-15D6-F1C8CDD3BA11}"/>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graphicFrame>
        <p:nvGraphicFramePr>
          <p:cNvPr id="8" name="Tabela 3">
            <a:extLst>
              <a:ext uri="{FF2B5EF4-FFF2-40B4-BE49-F238E27FC236}">
                <a16:creationId xmlns:a16="http://schemas.microsoft.com/office/drawing/2014/main" id="{30766567-6838-B1BA-AE5C-F98F8F81E14D}"/>
              </a:ext>
            </a:extLst>
          </p:cNvPr>
          <p:cNvGraphicFramePr>
            <a:graphicFrameLocks noGrp="1"/>
          </p:cNvGraphicFramePr>
          <p:nvPr>
            <p:extLst>
              <p:ext uri="{D42A27DB-BD31-4B8C-83A1-F6EECF244321}">
                <p14:modId xmlns:p14="http://schemas.microsoft.com/office/powerpoint/2010/main" val="734666217"/>
              </p:ext>
            </p:extLst>
          </p:nvPr>
        </p:nvGraphicFramePr>
        <p:xfrm>
          <a:off x="8928825" y="2014799"/>
          <a:ext cx="2894580" cy="1955718"/>
        </p:xfrm>
        <a:graphic>
          <a:graphicData uri="http://schemas.openxmlformats.org/drawingml/2006/table">
            <a:tbl>
              <a:tblPr firstRow="1" bandRow="1">
                <a:tableStyleId>{5C22544A-7EE6-4342-B048-85BDC9FD1C3A}</a:tableStyleId>
              </a:tblPr>
              <a:tblGrid>
                <a:gridCol w="723645">
                  <a:extLst>
                    <a:ext uri="{9D8B030D-6E8A-4147-A177-3AD203B41FA5}">
                      <a16:colId xmlns:a16="http://schemas.microsoft.com/office/drawing/2014/main" val="1783022614"/>
                    </a:ext>
                  </a:extLst>
                </a:gridCol>
                <a:gridCol w="723645">
                  <a:extLst>
                    <a:ext uri="{9D8B030D-6E8A-4147-A177-3AD203B41FA5}">
                      <a16:colId xmlns:a16="http://schemas.microsoft.com/office/drawing/2014/main" val="3683218599"/>
                    </a:ext>
                  </a:extLst>
                </a:gridCol>
                <a:gridCol w="723645">
                  <a:extLst>
                    <a:ext uri="{9D8B030D-6E8A-4147-A177-3AD203B41FA5}">
                      <a16:colId xmlns:a16="http://schemas.microsoft.com/office/drawing/2014/main" val="3375696434"/>
                    </a:ext>
                  </a:extLst>
                </a:gridCol>
                <a:gridCol w="723645">
                  <a:extLst>
                    <a:ext uri="{9D8B030D-6E8A-4147-A177-3AD203B41FA5}">
                      <a16:colId xmlns:a16="http://schemas.microsoft.com/office/drawing/2014/main" val="483025790"/>
                    </a:ext>
                  </a:extLst>
                </a:gridCol>
              </a:tblGrid>
              <a:tr h="325953">
                <a:tc>
                  <a:txBody>
                    <a:bodyPr/>
                    <a:lstStyle/>
                    <a:p>
                      <a:pPr algn="ctr"/>
                      <a:r>
                        <a:rPr lang="pt-BR" sz="900" dirty="0"/>
                        <a:t>Idade</a:t>
                      </a:r>
                    </a:p>
                  </a:txBody>
                  <a:tcPr/>
                </a:tc>
                <a:tc>
                  <a:txBody>
                    <a:bodyPr/>
                    <a:lstStyle/>
                    <a:p>
                      <a:pPr algn="ctr"/>
                      <a:r>
                        <a:rPr lang="pt-BR" sz="900" dirty="0"/>
                        <a:t>Mestrado?</a:t>
                      </a:r>
                    </a:p>
                  </a:txBody>
                  <a:tcPr/>
                </a:tc>
                <a:tc>
                  <a:txBody>
                    <a:bodyPr/>
                    <a:lstStyle/>
                    <a:p>
                      <a:pPr algn="ctr"/>
                      <a:r>
                        <a:rPr lang="pt-BR" sz="900" dirty="0"/>
                        <a:t>Salário</a:t>
                      </a:r>
                    </a:p>
                  </a:txBody>
                  <a:tcPr/>
                </a:tc>
                <a:tc>
                  <a:txBody>
                    <a:bodyPr/>
                    <a:lstStyle/>
                    <a:p>
                      <a:pPr algn="ctr"/>
                      <a:r>
                        <a:rPr lang="pt-BR" sz="900" dirty="0" err="1"/>
                        <a:t>Residuals</a:t>
                      </a:r>
                      <a:endParaRPr lang="pt-BR" sz="900" dirty="0"/>
                    </a:p>
                  </a:txBody>
                  <a:tcPr>
                    <a:solidFill>
                      <a:schemeClr val="accent2"/>
                    </a:solidFill>
                  </a:tcPr>
                </a:tc>
                <a:extLst>
                  <a:ext uri="{0D108BD9-81ED-4DB2-BD59-A6C34878D82A}">
                    <a16:rowId xmlns:a16="http://schemas.microsoft.com/office/drawing/2014/main" val="884570546"/>
                  </a:ext>
                </a:extLst>
              </a:tr>
              <a:tr h="325953">
                <a:tc>
                  <a:txBody>
                    <a:bodyPr/>
                    <a:lstStyle/>
                    <a:p>
                      <a:pPr algn="ctr"/>
                      <a:r>
                        <a:rPr lang="pt-BR" sz="900" dirty="0"/>
                        <a:t>23</a:t>
                      </a:r>
                    </a:p>
                  </a:txBody>
                  <a:tcPr>
                    <a:solidFill>
                      <a:schemeClr val="accent4">
                        <a:lumMod val="20000"/>
                        <a:lumOff val="80000"/>
                      </a:schemeClr>
                    </a:solidFill>
                  </a:tcPr>
                </a:tc>
                <a:tc>
                  <a:txBody>
                    <a:bodyPr/>
                    <a:lstStyle/>
                    <a:p>
                      <a:pPr algn="ctr"/>
                      <a:r>
                        <a:rPr lang="pt-BR" sz="900" dirty="0"/>
                        <a:t>Não</a:t>
                      </a:r>
                    </a:p>
                  </a:txBody>
                  <a:tcPr>
                    <a:solidFill>
                      <a:schemeClr val="accent4">
                        <a:lumMod val="20000"/>
                        <a:lumOff val="80000"/>
                      </a:schemeClr>
                    </a:solidFill>
                  </a:tcPr>
                </a:tc>
                <a:tc>
                  <a:txBody>
                    <a:bodyPr/>
                    <a:lstStyle/>
                    <a:p>
                      <a:pPr algn="ctr"/>
                      <a:r>
                        <a:rPr lang="pt-BR" sz="900" dirty="0"/>
                        <a:t>50</a:t>
                      </a:r>
                    </a:p>
                  </a:txBody>
                  <a:tcPr>
                    <a:solidFill>
                      <a:schemeClr val="accent4">
                        <a:lumMod val="20000"/>
                        <a:lumOff val="80000"/>
                      </a:schemeClr>
                    </a:solidFill>
                  </a:tcPr>
                </a:tc>
                <a:tc>
                  <a:txBody>
                    <a:bodyPr/>
                    <a:lstStyle/>
                    <a:p>
                      <a:pPr algn="ctr"/>
                      <a:r>
                        <a:rPr lang="pt-BR" sz="900" dirty="0"/>
                        <a:t>-20</a:t>
                      </a:r>
                    </a:p>
                  </a:txBody>
                  <a:tcPr>
                    <a:solidFill>
                      <a:schemeClr val="accent4">
                        <a:lumMod val="20000"/>
                        <a:lumOff val="80000"/>
                      </a:schemeClr>
                    </a:solidFill>
                  </a:tcPr>
                </a:tc>
                <a:extLst>
                  <a:ext uri="{0D108BD9-81ED-4DB2-BD59-A6C34878D82A}">
                    <a16:rowId xmlns:a16="http://schemas.microsoft.com/office/drawing/2014/main" val="266896463"/>
                  </a:ext>
                </a:extLst>
              </a:tr>
              <a:tr h="325953">
                <a:tc>
                  <a:txBody>
                    <a:bodyPr/>
                    <a:lstStyle/>
                    <a:p>
                      <a:pPr marL="0" algn="ctr" defTabSz="914400" rtl="0" eaLnBrk="1" latinLnBrk="0" hangingPunct="1"/>
                      <a:r>
                        <a:rPr lang="pt-BR" sz="900" kern="1200" dirty="0">
                          <a:solidFill>
                            <a:schemeClr val="dk1"/>
                          </a:solidFill>
                          <a:latin typeface="+mn-lt"/>
                          <a:ea typeface="+mn-ea"/>
                          <a:cs typeface="+mn-cs"/>
                        </a:rPr>
                        <a:t>24</a:t>
                      </a:r>
                    </a:p>
                  </a:txBody>
                  <a:tcPr>
                    <a:solidFill>
                      <a:schemeClr val="accent5">
                        <a:lumMod val="40000"/>
                        <a:lumOff val="60000"/>
                      </a:schemeClr>
                    </a:solidFill>
                  </a:tcPr>
                </a:tc>
                <a:tc>
                  <a:txBody>
                    <a:bodyPr/>
                    <a:lstStyle/>
                    <a:p>
                      <a:pPr marL="0" algn="ctr" defTabSz="914400" rtl="0" eaLnBrk="1" latinLnBrk="0" hangingPunct="1"/>
                      <a:r>
                        <a:rPr lang="pt-BR" sz="900" kern="1200" dirty="0">
                          <a:solidFill>
                            <a:schemeClr val="dk1"/>
                          </a:solidFill>
                          <a:latin typeface="+mn-lt"/>
                          <a:ea typeface="+mn-ea"/>
                          <a:cs typeface="+mn-cs"/>
                        </a:rPr>
                        <a:t>sim</a:t>
                      </a:r>
                    </a:p>
                  </a:txBody>
                  <a:tcPr>
                    <a:solidFill>
                      <a:schemeClr val="accent5">
                        <a:lumMod val="40000"/>
                        <a:lumOff val="60000"/>
                      </a:schemeClr>
                    </a:solidFill>
                  </a:tcPr>
                </a:tc>
                <a:tc>
                  <a:txBody>
                    <a:bodyPr/>
                    <a:lstStyle/>
                    <a:p>
                      <a:pPr marL="0" algn="ctr" defTabSz="914400" rtl="0" eaLnBrk="1" latinLnBrk="0" hangingPunct="1"/>
                      <a:r>
                        <a:rPr lang="pt-BR" sz="900" kern="1200" dirty="0">
                          <a:solidFill>
                            <a:schemeClr val="dk1"/>
                          </a:solidFill>
                          <a:latin typeface="+mn-lt"/>
                          <a:ea typeface="+mn-ea"/>
                          <a:cs typeface="+mn-cs"/>
                        </a:rPr>
                        <a:t>70</a:t>
                      </a:r>
                    </a:p>
                  </a:txBody>
                  <a:tcPr>
                    <a:solidFill>
                      <a:schemeClr val="accent5">
                        <a:lumMod val="40000"/>
                        <a:lumOff val="60000"/>
                      </a:schemeClr>
                    </a:solidFill>
                  </a:tcPr>
                </a:tc>
                <a:tc>
                  <a:txBody>
                    <a:bodyPr/>
                    <a:lstStyle/>
                    <a:p>
                      <a:pPr marL="0" algn="ctr" defTabSz="914400" rtl="0" eaLnBrk="1" latinLnBrk="0" hangingPunct="1"/>
                      <a:r>
                        <a:rPr lang="pt-BR" sz="900" kern="1200" dirty="0">
                          <a:solidFill>
                            <a:schemeClr val="dk1"/>
                          </a:solidFill>
                          <a:latin typeface="+mn-lt"/>
                          <a:ea typeface="+mn-ea"/>
                          <a:cs typeface="+mn-cs"/>
                        </a:rPr>
                        <a:t>0</a:t>
                      </a:r>
                    </a:p>
                  </a:txBody>
                  <a:tcPr>
                    <a:solidFill>
                      <a:schemeClr val="accent2"/>
                    </a:solidFill>
                  </a:tcPr>
                </a:tc>
                <a:extLst>
                  <a:ext uri="{0D108BD9-81ED-4DB2-BD59-A6C34878D82A}">
                    <a16:rowId xmlns:a16="http://schemas.microsoft.com/office/drawing/2014/main" val="151225072"/>
                  </a:ext>
                </a:extLst>
              </a:tr>
              <a:tr h="325953">
                <a:tc>
                  <a:txBody>
                    <a:bodyPr/>
                    <a:lstStyle/>
                    <a:p>
                      <a:pPr algn="ctr"/>
                      <a:r>
                        <a:rPr lang="pt-BR" sz="900" dirty="0"/>
                        <a:t>26</a:t>
                      </a:r>
                    </a:p>
                  </a:txBody>
                  <a:tcPr>
                    <a:solidFill>
                      <a:schemeClr val="accent5">
                        <a:lumMod val="40000"/>
                        <a:lumOff val="60000"/>
                      </a:schemeClr>
                    </a:solidFill>
                  </a:tcPr>
                </a:tc>
                <a:tc>
                  <a:txBody>
                    <a:bodyPr/>
                    <a:lstStyle/>
                    <a:p>
                      <a:pPr algn="ctr"/>
                      <a:r>
                        <a:rPr lang="pt-BR" sz="900" dirty="0"/>
                        <a:t>Sim</a:t>
                      </a:r>
                    </a:p>
                  </a:txBody>
                  <a:tcPr>
                    <a:solidFill>
                      <a:schemeClr val="accent5">
                        <a:lumMod val="40000"/>
                        <a:lumOff val="60000"/>
                      </a:schemeClr>
                    </a:solidFill>
                  </a:tcPr>
                </a:tc>
                <a:tc>
                  <a:txBody>
                    <a:bodyPr/>
                    <a:lstStyle/>
                    <a:p>
                      <a:pPr algn="ctr"/>
                      <a:r>
                        <a:rPr lang="pt-BR" sz="900" dirty="0"/>
                        <a:t>80</a:t>
                      </a:r>
                    </a:p>
                  </a:txBody>
                  <a:tcPr>
                    <a:solidFill>
                      <a:schemeClr val="accent5">
                        <a:lumMod val="40000"/>
                        <a:lumOff val="60000"/>
                      </a:schemeClr>
                    </a:solidFill>
                  </a:tcPr>
                </a:tc>
                <a:tc>
                  <a:txBody>
                    <a:bodyPr/>
                    <a:lstStyle/>
                    <a:p>
                      <a:pPr algn="ctr"/>
                      <a:r>
                        <a:rPr lang="pt-BR" sz="900" dirty="0"/>
                        <a:t>10</a:t>
                      </a:r>
                    </a:p>
                  </a:txBody>
                  <a:tcPr>
                    <a:solidFill>
                      <a:schemeClr val="accent2"/>
                    </a:solidFill>
                  </a:tcPr>
                </a:tc>
                <a:extLst>
                  <a:ext uri="{0D108BD9-81ED-4DB2-BD59-A6C34878D82A}">
                    <a16:rowId xmlns:a16="http://schemas.microsoft.com/office/drawing/2014/main" val="1780128406"/>
                  </a:ext>
                </a:extLst>
              </a:tr>
              <a:tr h="325953">
                <a:tc>
                  <a:txBody>
                    <a:bodyPr/>
                    <a:lstStyle/>
                    <a:p>
                      <a:pPr algn="ctr"/>
                      <a:r>
                        <a:rPr lang="pt-BR" sz="900" dirty="0"/>
                        <a:t>26</a:t>
                      </a:r>
                    </a:p>
                  </a:txBody>
                  <a:tcPr>
                    <a:solidFill>
                      <a:schemeClr val="accent4">
                        <a:lumMod val="20000"/>
                        <a:lumOff val="80000"/>
                      </a:schemeClr>
                    </a:solidFill>
                  </a:tcPr>
                </a:tc>
                <a:tc>
                  <a:txBody>
                    <a:bodyPr/>
                    <a:lstStyle/>
                    <a:p>
                      <a:pPr algn="ctr"/>
                      <a:r>
                        <a:rPr lang="pt-BR" sz="900" dirty="0"/>
                        <a:t>Não</a:t>
                      </a:r>
                    </a:p>
                  </a:txBody>
                  <a:tcPr>
                    <a:solidFill>
                      <a:schemeClr val="accent4">
                        <a:lumMod val="20000"/>
                        <a:lumOff val="80000"/>
                      </a:schemeClr>
                    </a:solidFill>
                  </a:tcPr>
                </a:tc>
                <a:tc>
                  <a:txBody>
                    <a:bodyPr/>
                    <a:lstStyle/>
                    <a:p>
                      <a:pPr algn="ctr"/>
                      <a:r>
                        <a:rPr lang="pt-BR" sz="900" dirty="0"/>
                        <a:t>65</a:t>
                      </a:r>
                    </a:p>
                  </a:txBody>
                  <a:tcPr>
                    <a:solidFill>
                      <a:schemeClr val="accent4">
                        <a:lumMod val="20000"/>
                        <a:lumOff val="80000"/>
                      </a:schemeClr>
                    </a:solidFill>
                  </a:tcPr>
                </a:tc>
                <a:tc>
                  <a:txBody>
                    <a:bodyPr/>
                    <a:lstStyle/>
                    <a:p>
                      <a:pPr algn="ctr"/>
                      <a:r>
                        <a:rPr lang="pt-BR" sz="900" dirty="0"/>
                        <a:t>-5</a:t>
                      </a:r>
                    </a:p>
                  </a:txBody>
                  <a:tcPr>
                    <a:solidFill>
                      <a:schemeClr val="accent4">
                        <a:lumMod val="20000"/>
                        <a:lumOff val="80000"/>
                      </a:schemeClr>
                    </a:solidFill>
                  </a:tcPr>
                </a:tc>
                <a:extLst>
                  <a:ext uri="{0D108BD9-81ED-4DB2-BD59-A6C34878D82A}">
                    <a16:rowId xmlns:a16="http://schemas.microsoft.com/office/drawing/2014/main" val="2076407525"/>
                  </a:ext>
                </a:extLst>
              </a:tr>
              <a:tr h="325953">
                <a:tc>
                  <a:txBody>
                    <a:bodyPr/>
                    <a:lstStyle/>
                    <a:p>
                      <a:pPr algn="ctr"/>
                      <a:r>
                        <a:rPr lang="pt-BR" sz="900" dirty="0"/>
                        <a:t>27</a:t>
                      </a:r>
                    </a:p>
                  </a:txBody>
                  <a:tcPr>
                    <a:solidFill>
                      <a:schemeClr val="accent5">
                        <a:lumMod val="40000"/>
                        <a:lumOff val="60000"/>
                      </a:schemeClr>
                    </a:solidFill>
                  </a:tcPr>
                </a:tc>
                <a:tc>
                  <a:txBody>
                    <a:bodyPr/>
                    <a:lstStyle/>
                    <a:p>
                      <a:pPr algn="ctr"/>
                      <a:r>
                        <a:rPr lang="pt-BR" sz="900" dirty="0"/>
                        <a:t>Sim</a:t>
                      </a:r>
                    </a:p>
                  </a:txBody>
                  <a:tcPr>
                    <a:solidFill>
                      <a:schemeClr val="accent5">
                        <a:lumMod val="40000"/>
                        <a:lumOff val="60000"/>
                      </a:schemeClr>
                    </a:solidFill>
                  </a:tcPr>
                </a:tc>
                <a:tc>
                  <a:txBody>
                    <a:bodyPr/>
                    <a:lstStyle/>
                    <a:p>
                      <a:pPr algn="ctr"/>
                      <a:r>
                        <a:rPr lang="pt-BR" sz="900" dirty="0"/>
                        <a:t>85</a:t>
                      </a:r>
                    </a:p>
                  </a:txBody>
                  <a:tcPr>
                    <a:solidFill>
                      <a:schemeClr val="accent5">
                        <a:lumMod val="40000"/>
                        <a:lumOff val="60000"/>
                      </a:schemeClr>
                    </a:solidFill>
                  </a:tcPr>
                </a:tc>
                <a:tc>
                  <a:txBody>
                    <a:bodyPr/>
                    <a:lstStyle/>
                    <a:p>
                      <a:pPr algn="ctr"/>
                      <a:r>
                        <a:rPr lang="pt-BR" sz="900" dirty="0"/>
                        <a:t>15</a:t>
                      </a:r>
                    </a:p>
                  </a:txBody>
                  <a:tcPr>
                    <a:solidFill>
                      <a:schemeClr val="accent2"/>
                    </a:solidFill>
                  </a:tcPr>
                </a:tc>
                <a:extLst>
                  <a:ext uri="{0D108BD9-81ED-4DB2-BD59-A6C34878D82A}">
                    <a16:rowId xmlns:a16="http://schemas.microsoft.com/office/drawing/2014/main" val="4208423216"/>
                  </a:ext>
                </a:extLst>
              </a:tr>
            </a:tbl>
          </a:graphicData>
        </a:graphic>
      </p:graphicFrame>
      <p:cxnSp>
        <p:nvCxnSpPr>
          <p:cNvPr id="10" name="Conector de Seta Reta 9">
            <a:extLst>
              <a:ext uri="{FF2B5EF4-FFF2-40B4-BE49-F238E27FC236}">
                <a16:creationId xmlns:a16="http://schemas.microsoft.com/office/drawing/2014/main" id="{C9D8B061-411A-1237-F127-9D12F013DB42}"/>
              </a:ext>
            </a:extLst>
          </p:cNvPr>
          <p:cNvCxnSpPr>
            <a:cxnSpLocks/>
          </p:cNvCxnSpPr>
          <p:nvPr/>
        </p:nvCxnSpPr>
        <p:spPr>
          <a:xfrm flipH="1">
            <a:off x="4112926" y="4082834"/>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ector de Seta Reta 16">
            <a:extLst>
              <a:ext uri="{FF2B5EF4-FFF2-40B4-BE49-F238E27FC236}">
                <a16:creationId xmlns:a16="http://schemas.microsoft.com/office/drawing/2014/main" id="{8CFADDE7-E7AE-8692-FFA8-E61DF5AD56D1}"/>
              </a:ext>
            </a:extLst>
          </p:cNvPr>
          <p:cNvCxnSpPr>
            <a:cxnSpLocks/>
          </p:cNvCxnSpPr>
          <p:nvPr/>
        </p:nvCxnSpPr>
        <p:spPr>
          <a:xfrm>
            <a:off x="4887400" y="4082834"/>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tângulo Arredondado 22">
            <a:extLst>
              <a:ext uri="{FF2B5EF4-FFF2-40B4-BE49-F238E27FC236}">
                <a16:creationId xmlns:a16="http://schemas.microsoft.com/office/drawing/2014/main" id="{717D024E-1086-D4C0-5EA2-88ED92E4E4B8}"/>
              </a:ext>
            </a:extLst>
          </p:cNvPr>
          <p:cNvSpPr/>
          <p:nvPr/>
        </p:nvSpPr>
        <p:spPr>
          <a:xfrm>
            <a:off x="3464502" y="4683640"/>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a:t>
            </a:r>
          </a:p>
        </p:txBody>
      </p:sp>
      <p:sp>
        <p:nvSpPr>
          <p:cNvPr id="25" name="Retângulo Arredondado 24">
            <a:extLst>
              <a:ext uri="{FF2B5EF4-FFF2-40B4-BE49-F238E27FC236}">
                <a16:creationId xmlns:a16="http://schemas.microsoft.com/office/drawing/2014/main" id="{57017335-5EE5-FA37-71B4-42584C7408E1}"/>
              </a:ext>
            </a:extLst>
          </p:cNvPr>
          <p:cNvSpPr/>
          <p:nvPr/>
        </p:nvSpPr>
        <p:spPr>
          <a:xfrm>
            <a:off x="4876920" y="4683639"/>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-5</a:t>
            </a:r>
          </a:p>
        </p:txBody>
      </p:sp>
      <p:sp>
        <p:nvSpPr>
          <p:cNvPr id="26" name="CaixaDeTexto 25">
            <a:extLst>
              <a:ext uri="{FF2B5EF4-FFF2-40B4-BE49-F238E27FC236}">
                <a16:creationId xmlns:a16="http://schemas.microsoft.com/office/drawing/2014/main" id="{EDBD31AB-8FA2-ED48-51BE-BF248DC1FDEF}"/>
              </a:ext>
            </a:extLst>
          </p:cNvPr>
          <p:cNvSpPr txBox="1"/>
          <p:nvPr/>
        </p:nvSpPr>
        <p:spPr>
          <a:xfrm>
            <a:off x="3912295" y="4196892"/>
            <a:ext cx="704968" cy="276999"/>
          </a:xfrm>
          <a:prstGeom prst="rect">
            <a:avLst/>
          </a:prstGeom>
          <a:noFill/>
        </p:spPr>
        <p:txBody>
          <a:bodyPr wrap="square" rtlCol="0">
            <a:spAutoFit/>
          </a:bodyPr>
          <a:lstStyle/>
          <a:p>
            <a:r>
              <a:rPr lang="pt-BR" sz="1200" dirty="0"/>
              <a:t>&lt;=24.5</a:t>
            </a:r>
          </a:p>
        </p:txBody>
      </p:sp>
      <p:sp>
        <p:nvSpPr>
          <p:cNvPr id="27" name="CaixaDeTexto 26">
            <a:extLst>
              <a:ext uri="{FF2B5EF4-FFF2-40B4-BE49-F238E27FC236}">
                <a16:creationId xmlns:a16="http://schemas.microsoft.com/office/drawing/2014/main" id="{0E468B5B-A082-97CD-21BD-2AEA406B9226}"/>
              </a:ext>
            </a:extLst>
          </p:cNvPr>
          <p:cNvSpPr txBox="1"/>
          <p:nvPr/>
        </p:nvSpPr>
        <p:spPr>
          <a:xfrm>
            <a:off x="5150611" y="4175807"/>
            <a:ext cx="704968" cy="276999"/>
          </a:xfrm>
          <a:prstGeom prst="rect">
            <a:avLst/>
          </a:prstGeom>
          <a:noFill/>
        </p:spPr>
        <p:txBody>
          <a:bodyPr wrap="square" rtlCol="0">
            <a:spAutoFit/>
          </a:bodyPr>
          <a:lstStyle/>
          <a:p>
            <a:r>
              <a:rPr lang="pt-BR" sz="1200" dirty="0"/>
              <a:t>&gt;24.5</a:t>
            </a:r>
          </a:p>
        </p:txBody>
      </p:sp>
    </p:spTree>
    <p:extLst>
      <p:ext uri="{BB962C8B-B14F-4D97-AF65-F5344CB8AC3E}">
        <p14:creationId xmlns:p14="http://schemas.microsoft.com/office/powerpoint/2010/main" val="2270767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4: Repita o processo para os demais nós</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Fazemos novas predições </a:t>
            </a:r>
          </a:p>
        </p:txBody>
      </p:sp>
      <p:sp>
        <p:nvSpPr>
          <p:cNvPr id="3" name="Retângulo Arredondado 2">
            <a:extLst>
              <a:ext uri="{FF2B5EF4-FFF2-40B4-BE49-F238E27FC236}">
                <a16:creationId xmlns:a16="http://schemas.microsoft.com/office/drawing/2014/main" id="{3CE685FF-8865-8CF4-D75A-A61364E41B7B}"/>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5" name="Conector de Seta Reta 4">
            <a:extLst>
              <a:ext uri="{FF2B5EF4-FFF2-40B4-BE49-F238E27FC236}">
                <a16:creationId xmlns:a16="http://schemas.microsoft.com/office/drawing/2014/main" id="{15BDD7E5-8BEE-DF75-0A94-B0A60F55D916}"/>
              </a:ext>
            </a:extLst>
          </p:cNvPr>
          <p:cNvCxnSpPr>
            <a:stCxn id="3" idx="2"/>
            <a:endCxn id="12"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ECF6CD9E-E62F-E858-0C51-63B91E44A93F}"/>
              </a:ext>
            </a:extLst>
          </p:cNvPr>
          <p:cNvCxnSpPr>
            <a:cxnSpLocks/>
            <a:stCxn id="3" idx="2"/>
            <a:endCxn id="15" idx="0"/>
          </p:cNvCxnSpPr>
          <p:nvPr/>
        </p:nvCxnSpPr>
        <p:spPr>
          <a:xfrm>
            <a:off x="2801694" y="2450141"/>
            <a:ext cx="2037019" cy="797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aixaDeTexto 6">
            <a:extLst>
              <a:ext uri="{FF2B5EF4-FFF2-40B4-BE49-F238E27FC236}">
                <a16:creationId xmlns:a16="http://schemas.microsoft.com/office/drawing/2014/main" id="{0C6D2468-57AA-525F-4FE0-1E53D57E9BE7}"/>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1" name="CaixaDeTexto 10">
            <a:extLst>
              <a:ext uri="{FF2B5EF4-FFF2-40B4-BE49-F238E27FC236}">
                <a16:creationId xmlns:a16="http://schemas.microsoft.com/office/drawing/2014/main" id="{96AD2823-12F0-909C-6F30-4E4B9E3F7BAD}"/>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2" name="Retângulo Arredondado 11">
            <a:extLst>
              <a:ext uri="{FF2B5EF4-FFF2-40B4-BE49-F238E27FC236}">
                <a16:creationId xmlns:a16="http://schemas.microsoft.com/office/drawing/2014/main" id="{76E70A7B-003D-1FBB-ACE3-2DB0118F736F}"/>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3" name="CaixaDeTexto 12">
            <a:extLst>
              <a:ext uri="{FF2B5EF4-FFF2-40B4-BE49-F238E27FC236}">
                <a16:creationId xmlns:a16="http://schemas.microsoft.com/office/drawing/2014/main" id="{17C122D1-B0B5-00A5-74D7-5EACEFC604F2}"/>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4" name="CaixaDeTexto 13">
            <a:extLst>
              <a:ext uri="{FF2B5EF4-FFF2-40B4-BE49-F238E27FC236}">
                <a16:creationId xmlns:a16="http://schemas.microsoft.com/office/drawing/2014/main" id="{A9B4BCE3-A1C3-2536-6FA9-F5D160311407}"/>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5" name="Retângulo Arredondado 14">
            <a:extLst>
              <a:ext uri="{FF2B5EF4-FFF2-40B4-BE49-F238E27FC236}">
                <a16:creationId xmlns:a16="http://schemas.microsoft.com/office/drawing/2014/main" id="{1DF79EAF-5AF1-6E73-501B-FABA1FF13DD8}"/>
              </a:ext>
            </a:extLst>
          </p:cNvPr>
          <p:cNvSpPr/>
          <p:nvPr/>
        </p:nvSpPr>
        <p:spPr>
          <a:xfrm>
            <a:off x="4255083" y="3248130"/>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Idade</a:t>
            </a:r>
          </a:p>
        </p:txBody>
      </p:sp>
      <p:cxnSp>
        <p:nvCxnSpPr>
          <p:cNvPr id="16" name="Conector de Seta Reta 15">
            <a:extLst>
              <a:ext uri="{FF2B5EF4-FFF2-40B4-BE49-F238E27FC236}">
                <a16:creationId xmlns:a16="http://schemas.microsoft.com/office/drawing/2014/main" id="{32A84AF0-A8D5-0A5D-D170-46A466FC1CC2}"/>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7">
            <a:extLst>
              <a:ext uri="{FF2B5EF4-FFF2-40B4-BE49-F238E27FC236}">
                <a16:creationId xmlns:a16="http://schemas.microsoft.com/office/drawing/2014/main" id="{10FBB087-9E9A-8C2F-5809-DE0FFD6E9510}"/>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tângulo Arredondado 18">
            <a:extLst>
              <a:ext uri="{FF2B5EF4-FFF2-40B4-BE49-F238E27FC236}">
                <a16:creationId xmlns:a16="http://schemas.microsoft.com/office/drawing/2014/main" id="{68408589-601C-4369-37F3-4B022046D86C}"/>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1" name="Retângulo Arredondado 20">
            <a:extLst>
              <a:ext uri="{FF2B5EF4-FFF2-40B4-BE49-F238E27FC236}">
                <a16:creationId xmlns:a16="http://schemas.microsoft.com/office/drawing/2014/main" id="{9E4E7E1F-CD86-E17F-001C-89C492A05BF3}"/>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2" name="CaixaDeTexto 21">
            <a:extLst>
              <a:ext uri="{FF2B5EF4-FFF2-40B4-BE49-F238E27FC236}">
                <a16:creationId xmlns:a16="http://schemas.microsoft.com/office/drawing/2014/main" id="{19B9430B-C5A0-981B-06AA-A66F8F782C0F}"/>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24" name="CaixaDeTexto 23">
            <a:extLst>
              <a:ext uri="{FF2B5EF4-FFF2-40B4-BE49-F238E27FC236}">
                <a16:creationId xmlns:a16="http://schemas.microsoft.com/office/drawing/2014/main" id="{DEFB0F5D-6F33-A84B-15D6-F1C8CDD3BA11}"/>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cxnSp>
        <p:nvCxnSpPr>
          <p:cNvPr id="10" name="Conector de Seta Reta 9">
            <a:extLst>
              <a:ext uri="{FF2B5EF4-FFF2-40B4-BE49-F238E27FC236}">
                <a16:creationId xmlns:a16="http://schemas.microsoft.com/office/drawing/2014/main" id="{C9D8B061-411A-1237-F127-9D12F013DB42}"/>
              </a:ext>
            </a:extLst>
          </p:cNvPr>
          <p:cNvCxnSpPr>
            <a:cxnSpLocks/>
          </p:cNvCxnSpPr>
          <p:nvPr/>
        </p:nvCxnSpPr>
        <p:spPr>
          <a:xfrm flipH="1">
            <a:off x="4112926" y="4082834"/>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ector de Seta Reta 16">
            <a:extLst>
              <a:ext uri="{FF2B5EF4-FFF2-40B4-BE49-F238E27FC236}">
                <a16:creationId xmlns:a16="http://schemas.microsoft.com/office/drawing/2014/main" id="{8CFADDE7-E7AE-8692-FFA8-E61DF5AD56D1}"/>
              </a:ext>
            </a:extLst>
          </p:cNvPr>
          <p:cNvCxnSpPr>
            <a:cxnSpLocks/>
          </p:cNvCxnSpPr>
          <p:nvPr/>
        </p:nvCxnSpPr>
        <p:spPr>
          <a:xfrm>
            <a:off x="4887400" y="4082834"/>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tângulo Arredondado 22">
            <a:extLst>
              <a:ext uri="{FF2B5EF4-FFF2-40B4-BE49-F238E27FC236}">
                <a16:creationId xmlns:a16="http://schemas.microsoft.com/office/drawing/2014/main" id="{717D024E-1086-D4C0-5EA2-88ED92E4E4B8}"/>
              </a:ext>
            </a:extLst>
          </p:cNvPr>
          <p:cNvSpPr/>
          <p:nvPr/>
        </p:nvSpPr>
        <p:spPr>
          <a:xfrm>
            <a:off x="3464502" y="4683640"/>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a:t>
            </a:r>
          </a:p>
        </p:txBody>
      </p:sp>
      <p:sp>
        <p:nvSpPr>
          <p:cNvPr id="25" name="Retângulo Arredondado 24">
            <a:extLst>
              <a:ext uri="{FF2B5EF4-FFF2-40B4-BE49-F238E27FC236}">
                <a16:creationId xmlns:a16="http://schemas.microsoft.com/office/drawing/2014/main" id="{57017335-5EE5-FA37-71B4-42584C7408E1}"/>
              </a:ext>
            </a:extLst>
          </p:cNvPr>
          <p:cNvSpPr/>
          <p:nvPr/>
        </p:nvSpPr>
        <p:spPr>
          <a:xfrm>
            <a:off x="4876920" y="4683639"/>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-5</a:t>
            </a:r>
          </a:p>
        </p:txBody>
      </p:sp>
      <p:sp>
        <p:nvSpPr>
          <p:cNvPr id="26" name="CaixaDeTexto 25">
            <a:extLst>
              <a:ext uri="{FF2B5EF4-FFF2-40B4-BE49-F238E27FC236}">
                <a16:creationId xmlns:a16="http://schemas.microsoft.com/office/drawing/2014/main" id="{EDBD31AB-8FA2-ED48-51BE-BF248DC1FDEF}"/>
              </a:ext>
            </a:extLst>
          </p:cNvPr>
          <p:cNvSpPr txBox="1"/>
          <p:nvPr/>
        </p:nvSpPr>
        <p:spPr>
          <a:xfrm>
            <a:off x="3912295" y="4196892"/>
            <a:ext cx="704968" cy="276999"/>
          </a:xfrm>
          <a:prstGeom prst="rect">
            <a:avLst/>
          </a:prstGeom>
          <a:noFill/>
        </p:spPr>
        <p:txBody>
          <a:bodyPr wrap="square" rtlCol="0">
            <a:spAutoFit/>
          </a:bodyPr>
          <a:lstStyle/>
          <a:p>
            <a:r>
              <a:rPr lang="pt-BR" sz="1200" dirty="0"/>
              <a:t>&lt;=24.5</a:t>
            </a:r>
          </a:p>
        </p:txBody>
      </p:sp>
      <p:sp>
        <p:nvSpPr>
          <p:cNvPr id="27" name="CaixaDeTexto 26">
            <a:extLst>
              <a:ext uri="{FF2B5EF4-FFF2-40B4-BE49-F238E27FC236}">
                <a16:creationId xmlns:a16="http://schemas.microsoft.com/office/drawing/2014/main" id="{0E468B5B-A082-97CD-21BD-2AEA406B9226}"/>
              </a:ext>
            </a:extLst>
          </p:cNvPr>
          <p:cNvSpPr txBox="1"/>
          <p:nvPr/>
        </p:nvSpPr>
        <p:spPr>
          <a:xfrm>
            <a:off x="5150611" y="4175807"/>
            <a:ext cx="704968" cy="276999"/>
          </a:xfrm>
          <a:prstGeom prst="rect">
            <a:avLst/>
          </a:prstGeom>
          <a:noFill/>
        </p:spPr>
        <p:txBody>
          <a:bodyPr wrap="square" rtlCol="0">
            <a:spAutoFit/>
          </a:bodyPr>
          <a:lstStyle/>
          <a:p>
            <a:r>
              <a:rPr lang="pt-BR" sz="1200" dirty="0"/>
              <a:t>&gt;24.5</a:t>
            </a:r>
          </a:p>
        </p:txBody>
      </p:sp>
      <mc:AlternateContent xmlns:mc="http://schemas.openxmlformats.org/markup-compatibility/2006">
        <mc:Choice xmlns:a14="http://schemas.microsoft.com/office/drawing/2010/main" Requires="a14">
          <p:sp>
            <p:nvSpPr>
              <p:cNvPr id="2" name="CaixaDeTexto 1">
                <a:extLst>
                  <a:ext uri="{FF2B5EF4-FFF2-40B4-BE49-F238E27FC236}">
                    <a16:creationId xmlns:a16="http://schemas.microsoft.com/office/drawing/2014/main" id="{A3D16564-BC28-B2E2-DE61-1AE9F986952B}"/>
                  </a:ext>
                </a:extLst>
              </p:cNvPr>
              <p:cNvSpPr txBox="1"/>
              <p:nvPr/>
            </p:nvSpPr>
            <p:spPr>
              <a:xfrm>
                <a:off x="5801124" y="1959812"/>
                <a:ext cx="46911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𝑆𝑎𝑙</m:t>
                      </m:r>
                      <m:r>
                        <a:rPr lang="pt-BR" i="1">
                          <a:latin typeface="Cambria Math" panose="02040503050406030204" pitchFamily="18" charset="0"/>
                        </a:rPr>
                        <m:t>á</m:t>
                      </m:r>
                      <m:r>
                        <a:rPr lang="pt-BR" b="0" i="1" smtClean="0">
                          <a:latin typeface="Cambria Math" panose="02040503050406030204" pitchFamily="18" charset="0"/>
                        </a:rPr>
                        <m:t>𝑟𝑖𝑜</m:t>
                      </m:r>
                      <m:r>
                        <a:rPr lang="pt-BR" b="0" i="1" smtClean="0">
                          <a:latin typeface="Cambria Math" panose="02040503050406030204" pitchFamily="18" charset="0"/>
                        </a:rPr>
                        <m:t>=70+</m:t>
                      </m:r>
                      <m:r>
                        <a:rPr lang="pt-BR" b="0" i="1" smtClean="0">
                          <a:latin typeface="Cambria Math" panose="02040503050406030204" pitchFamily="18" charset="0"/>
                        </a:rPr>
                        <m:t>𝑙𝑒𝑎𝑟𝑛𝑖𝑛𝑔</m:t>
                      </m:r>
                      <m:r>
                        <a:rPr lang="pt-BR" b="0" i="1" smtClean="0">
                          <a:latin typeface="Cambria Math" panose="02040503050406030204" pitchFamily="18" charset="0"/>
                        </a:rPr>
                        <m:t> </m:t>
                      </m:r>
                      <m:r>
                        <a:rPr lang="pt-BR" b="0" i="1" smtClean="0">
                          <a:latin typeface="Cambria Math" panose="02040503050406030204" pitchFamily="18" charset="0"/>
                        </a:rPr>
                        <m:t>𝑟𝑎𝑡𝑒</m:t>
                      </m:r>
                      <m:r>
                        <a:rPr lang="pt-BR" b="0" i="1" smtClean="0">
                          <a:latin typeface="Cambria Math" panose="02040503050406030204" pitchFamily="18" charset="0"/>
                        </a:rPr>
                        <m:t> ∗</m:t>
                      </m:r>
                      <m:r>
                        <a:rPr lang="pt-BR" b="0" i="1" smtClean="0">
                          <a:latin typeface="Cambria Math" panose="02040503050406030204" pitchFamily="18" charset="0"/>
                        </a:rPr>
                        <m:t>𝑜𝑢𝑡𝑝𝑢𝑡</m:t>
                      </m:r>
                      <m:r>
                        <a:rPr lang="pt-BR" b="0" i="1" smtClean="0">
                          <a:latin typeface="Cambria Math" panose="02040503050406030204" pitchFamily="18" charset="0"/>
                        </a:rPr>
                        <m:t> </m:t>
                      </m:r>
                      <m:r>
                        <a:rPr lang="pt-BR" b="0" i="1" smtClean="0">
                          <a:latin typeface="Cambria Math" panose="02040503050406030204" pitchFamily="18" charset="0"/>
                        </a:rPr>
                        <m:t>𝑣𝑎𝑙𝑢𝑒</m:t>
                      </m:r>
                      <m:r>
                        <a:rPr lang="pt-BR" b="0" i="1" smtClean="0">
                          <a:latin typeface="Cambria Math" panose="02040503050406030204" pitchFamily="18" charset="0"/>
                        </a:rPr>
                        <m:t> </m:t>
                      </m:r>
                    </m:oMath>
                  </m:oMathPara>
                </a14:m>
                <a:endParaRPr lang="pt-BR" dirty="0"/>
              </a:p>
            </p:txBody>
          </p:sp>
        </mc:Choice>
        <mc:Fallback>
          <p:sp>
            <p:nvSpPr>
              <p:cNvPr id="2" name="CaixaDeTexto 1">
                <a:extLst>
                  <a:ext uri="{FF2B5EF4-FFF2-40B4-BE49-F238E27FC236}">
                    <a16:creationId xmlns:a16="http://schemas.microsoft.com/office/drawing/2014/main" id="{A3D16564-BC28-B2E2-DE61-1AE9F986952B}"/>
                  </a:ext>
                </a:extLst>
              </p:cNvPr>
              <p:cNvSpPr txBox="1">
                <a:spLocks noRot="1" noChangeAspect="1" noMove="1" noResize="1" noEditPoints="1" noAdjustHandles="1" noChangeArrowheads="1" noChangeShapeType="1" noTextEdit="1"/>
              </p:cNvSpPr>
              <p:nvPr/>
            </p:nvSpPr>
            <p:spPr>
              <a:xfrm>
                <a:off x="5801124" y="1959812"/>
                <a:ext cx="4691156" cy="276999"/>
              </a:xfrm>
              <a:prstGeom prst="rect">
                <a:avLst/>
              </a:prstGeom>
              <a:blipFill>
                <a:blip r:embed="rId3"/>
                <a:stretch>
                  <a:fillRect l="-539" t="-8696" r="-1348" b="-34783"/>
                </a:stretch>
              </a:blipFill>
            </p:spPr>
            <p:txBody>
              <a:bodyPr/>
              <a:lstStyle/>
              <a:p>
                <a:r>
                  <a:rPr lang="pt-BR">
                    <a:noFill/>
                  </a:rPr>
                  <a:t> </a:t>
                </a:r>
              </a:p>
            </p:txBody>
          </p:sp>
        </mc:Fallback>
      </mc:AlternateContent>
      <p:graphicFrame>
        <p:nvGraphicFramePr>
          <p:cNvPr id="20" name="Tabela 3">
            <a:extLst>
              <a:ext uri="{FF2B5EF4-FFF2-40B4-BE49-F238E27FC236}">
                <a16:creationId xmlns:a16="http://schemas.microsoft.com/office/drawing/2014/main" id="{D9F24F5A-568B-970B-0A47-351E982FFDC6}"/>
              </a:ext>
            </a:extLst>
          </p:cNvPr>
          <p:cNvGraphicFramePr>
            <a:graphicFrameLocks noGrp="1"/>
          </p:cNvGraphicFramePr>
          <p:nvPr>
            <p:extLst>
              <p:ext uri="{D42A27DB-BD31-4B8C-83A1-F6EECF244321}">
                <p14:modId xmlns:p14="http://schemas.microsoft.com/office/powerpoint/2010/main" val="97700339"/>
              </p:ext>
            </p:extLst>
          </p:nvPr>
        </p:nvGraphicFramePr>
        <p:xfrm>
          <a:off x="6318029" y="4809115"/>
          <a:ext cx="4550736" cy="1828800"/>
        </p:xfrm>
        <a:graphic>
          <a:graphicData uri="http://schemas.openxmlformats.org/drawingml/2006/table">
            <a:tbl>
              <a:tblPr firstRow="1" bandRow="1">
                <a:tableStyleId>{5C22544A-7EE6-4342-B048-85BDC9FD1C3A}</a:tableStyleId>
              </a:tblPr>
              <a:tblGrid>
                <a:gridCol w="1137684">
                  <a:extLst>
                    <a:ext uri="{9D8B030D-6E8A-4147-A177-3AD203B41FA5}">
                      <a16:colId xmlns:a16="http://schemas.microsoft.com/office/drawing/2014/main" val="1783022614"/>
                    </a:ext>
                  </a:extLst>
                </a:gridCol>
                <a:gridCol w="1137684">
                  <a:extLst>
                    <a:ext uri="{9D8B030D-6E8A-4147-A177-3AD203B41FA5}">
                      <a16:colId xmlns:a16="http://schemas.microsoft.com/office/drawing/2014/main" val="3683218599"/>
                    </a:ext>
                  </a:extLst>
                </a:gridCol>
                <a:gridCol w="1137684">
                  <a:extLst>
                    <a:ext uri="{9D8B030D-6E8A-4147-A177-3AD203B41FA5}">
                      <a16:colId xmlns:a16="http://schemas.microsoft.com/office/drawing/2014/main" val="3375696434"/>
                    </a:ext>
                  </a:extLst>
                </a:gridCol>
                <a:gridCol w="1137684">
                  <a:extLst>
                    <a:ext uri="{9D8B030D-6E8A-4147-A177-3AD203B41FA5}">
                      <a16:colId xmlns:a16="http://schemas.microsoft.com/office/drawing/2014/main" val="3098643118"/>
                    </a:ext>
                  </a:extLst>
                </a:gridCol>
              </a:tblGrid>
              <a:tr h="232677">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tc>
                  <a:txBody>
                    <a:bodyPr/>
                    <a:lstStyle/>
                    <a:p>
                      <a:pPr algn="ctr"/>
                      <a:r>
                        <a:rPr lang="pt-BR" sz="1400" dirty="0"/>
                        <a:t>Predição</a:t>
                      </a:r>
                    </a:p>
                  </a:txBody>
                  <a:tcPr>
                    <a:solidFill>
                      <a:schemeClr val="accent6"/>
                    </a:solidFill>
                  </a:tcPr>
                </a:tc>
                <a:extLst>
                  <a:ext uri="{0D108BD9-81ED-4DB2-BD59-A6C34878D82A}">
                    <a16:rowId xmlns:a16="http://schemas.microsoft.com/office/drawing/2014/main" val="884570546"/>
                  </a:ext>
                </a:extLst>
              </a:tr>
              <a:tr h="232677">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tc>
                  <a:txBody>
                    <a:bodyPr/>
                    <a:lstStyle/>
                    <a:p>
                      <a:pPr algn="ctr"/>
                      <a:r>
                        <a:rPr lang="pt-BR" sz="1400" dirty="0"/>
                        <a:t>68</a:t>
                      </a:r>
                    </a:p>
                  </a:txBody>
                  <a:tcPr>
                    <a:solidFill>
                      <a:schemeClr val="accent6"/>
                    </a:solidFill>
                  </a:tcPr>
                </a:tc>
                <a:extLst>
                  <a:ext uri="{0D108BD9-81ED-4DB2-BD59-A6C34878D82A}">
                    <a16:rowId xmlns:a16="http://schemas.microsoft.com/office/drawing/2014/main" val="266896463"/>
                  </a:ext>
                </a:extLst>
              </a:tr>
              <a:tr h="232677">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tc>
                  <a:txBody>
                    <a:bodyPr/>
                    <a:lstStyle/>
                    <a:p>
                      <a:pPr algn="ctr"/>
                      <a:r>
                        <a:rPr lang="pt-BR" sz="1400" dirty="0"/>
                        <a:t>70</a:t>
                      </a:r>
                    </a:p>
                  </a:txBody>
                  <a:tcPr>
                    <a:solidFill>
                      <a:schemeClr val="accent6"/>
                    </a:solidFill>
                  </a:tcPr>
                </a:tc>
                <a:extLst>
                  <a:ext uri="{0D108BD9-81ED-4DB2-BD59-A6C34878D82A}">
                    <a16:rowId xmlns:a16="http://schemas.microsoft.com/office/drawing/2014/main" val="151225072"/>
                  </a:ext>
                </a:extLst>
              </a:tr>
              <a:tr h="232677">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tc>
                  <a:txBody>
                    <a:bodyPr/>
                    <a:lstStyle/>
                    <a:p>
                      <a:pPr algn="ctr"/>
                      <a:r>
                        <a:rPr lang="pt-BR" sz="1400" dirty="0"/>
                        <a:t>71.25</a:t>
                      </a:r>
                    </a:p>
                  </a:txBody>
                  <a:tcPr>
                    <a:solidFill>
                      <a:schemeClr val="accent6"/>
                    </a:solidFill>
                  </a:tcPr>
                </a:tc>
                <a:extLst>
                  <a:ext uri="{0D108BD9-81ED-4DB2-BD59-A6C34878D82A}">
                    <a16:rowId xmlns:a16="http://schemas.microsoft.com/office/drawing/2014/main" val="1780128406"/>
                  </a:ext>
                </a:extLst>
              </a:tr>
              <a:tr h="232677">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tc>
                  <a:txBody>
                    <a:bodyPr/>
                    <a:lstStyle/>
                    <a:p>
                      <a:pPr algn="ctr"/>
                      <a:r>
                        <a:rPr lang="pt-BR" sz="1400" dirty="0"/>
                        <a:t>69.5</a:t>
                      </a:r>
                    </a:p>
                  </a:txBody>
                  <a:tcPr>
                    <a:solidFill>
                      <a:schemeClr val="accent6"/>
                    </a:solidFill>
                  </a:tcPr>
                </a:tc>
                <a:extLst>
                  <a:ext uri="{0D108BD9-81ED-4DB2-BD59-A6C34878D82A}">
                    <a16:rowId xmlns:a16="http://schemas.microsoft.com/office/drawing/2014/main" val="2076407525"/>
                  </a:ext>
                </a:extLst>
              </a:tr>
              <a:tr h="232677">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tc>
                  <a:txBody>
                    <a:bodyPr/>
                    <a:lstStyle/>
                    <a:p>
                      <a:pPr algn="ctr"/>
                      <a:r>
                        <a:rPr lang="pt-BR" sz="1400" dirty="0"/>
                        <a:t>71.25</a:t>
                      </a:r>
                    </a:p>
                  </a:txBody>
                  <a:tcPr>
                    <a:solidFill>
                      <a:schemeClr val="accent6"/>
                    </a:solidFill>
                  </a:tcPr>
                </a:tc>
                <a:extLst>
                  <a:ext uri="{0D108BD9-81ED-4DB2-BD59-A6C34878D82A}">
                    <a16:rowId xmlns:a16="http://schemas.microsoft.com/office/drawing/2014/main" val="4208423216"/>
                  </a:ext>
                </a:extLst>
              </a:tr>
            </a:tbl>
          </a:graphicData>
        </a:graphic>
      </p:graphicFrame>
    </p:spTree>
    <p:extLst>
      <p:ext uri="{BB962C8B-B14F-4D97-AF65-F5344CB8AC3E}">
        <p14:creationId xmlns:p14="http://schemas.microsoft.com/office/powerpoint/2010/main" val="1372779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4: Repita o processo para os demais nós</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Calculamos os </a:t>
            </a:r>
            <a:r>
              <a:rPr lang="pt-BR" dirty="0" err="1">
                <a:cs typeface="Calibri"/>
              </a:rPr>
              <a:t>residuals</a:t>
            </a:r>
            <a:endParaRPr lang="pt-BR" dirty="0">
              <a:cs typeface="Calibri"/>
            </a:endParaRPr>
          </a:p>
        </p:txBody>
      </p:sp>
      <p:sp>
        <p:nvSpPr>
          <p:cNvPr id="3" name="Retângulo Arredondado 2">
            <a:extLst>
              <a:ext uri="{FF2B5EF4-FFF2-40B4-BE49-F238E27FC236}">
                <a16:creationId xmlns:a16="http://schemas.microsoft.com/office/drawing/2014/main" id="{3CE685FF-8865-8CF4-D75A-A61364E41B7B}"/>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5" name="Conector de Seta Reta 4">
            <a:extLst>
              <a:ext uri="{FF2B5EF4-FFF2-40B4-BE49-F238E27FC236}">
                <a16:creationId xmlns:a16="http://schemas.microsoft.com/office/drawing/2014/main" id="{15BDD7E5-8BEE-DF75-0A94-B0A60F55D916}"/>
              </a:ext>
            </a:extLst>
          </p:cNvPr>
          <p:cNvCxnSpPr>
            <a:stCxn id="3" idx="2"/>
            <a:endCxn id="12"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ECF6CD9E-E62F-E858-0C51-63B91E44A93F}"/>
              </a:ext>
            </a:extLst>
          </p:cNvPr>
          <p:cNvCxnSpPr>
            <a:cxnSpLocks/>
            <a:stCxn id="3" idx="2"/>
            <a:endCxn id="15" idx="0"/>
          </p:cNvCxnSpPr>
          <p:nvPr/>
        </p:nvCxnSpPr>
        <p:spPr>
          <a:xfrm>
            <a:off x="2801694" y="2450141"/>
            <a:ext cx="2037019" cy="797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aixaDeTexto 6">
            <a:extLst>
              <a:ext uri="{FF2B5EF4-FFF2-40B4-BE49-F238E27FC236}">
                <a16:creationId xmlns:a16="http://schemas.microsoft.com/office/drawing/2014/main" id="{0C6D2468-57AA-525F-4FE0-1E53D57E9BE7}"/>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1" name="CaixaDeTexto 10">
            <a:extLst>
              <a:ext uri="{FF2B5EF4-FFF2-40B4-BE49-F238E27FC236}">
                <a16:creationId xmlns:a16="http://schemas.microsoft.com/office/drawing/2014/main" id="{96AD2823-12F0-909C-6F30-4E4B9E3F7BAD}"/>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2" name="Retângulo Arredondado 11">
            <a:extLst>
              <a:ext uri="{FF2B5EF4-FFF2-40B4-BE49-F238E27FC236}">
                <a16:creationId xmlns:a16="http://schemas.microsoft.com/office/drawing/2014/main" id="{76E70A7B-003D-1FBB-ACE3-2DB0118F736F}"/>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3" name="CaixaDeTexto 12">
            <a:extLst>
              <a:ext uri="{FF2B5EF4-FFF2-40B4-BE49-F238E27FC236}">
                <a16:creationId xmlns:a16="http://schemas.microsoft.com/office/drawing/2014/main" id="{17C122D1-B0B5-00A5-74D7-5EACEFC604F2}"/>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4" name="CaixaDeTexto 13">
            <a:extLst>
              <a:ext uri="{FF2B5EF4-FFF2-40B4-BE49-F238E27FC236}">
                <a16:creationId xmlns:a16="http://schemas.microsoft.com/office/drawing/2014/main" id="{A9B4BCE3-A1C3-2536-6FA9-F5D160311407}"/>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5" name="Retângulo Arredondado 14">
            <a:extLst>
              <a:ext uri="{FF2B5EF4-FFF2-40B4-BE49-F238E27FC236}">
                <a16:creationId xmlns:a16="http://schemas.microsoft.com/office/drawing/2014/main" id="{1DF79EAF-5AF1-6E73-501B-FABA1FF13DD8}"/>
              </a:ext>
            </a:extLst>
          </p:cNvPr>
          <p:cNvSpPr/>
          <p:nvPr/>
        </p:nvSpPr>
        <p:spPr>
          <a:xfrm>
            <a:off x="4255083" y="3248130"/>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Idade</a:t>
            </a:r>
          </a:p>
        </p:txBody>
      </p:sp>
      <p:cxnSp>
        <p:nvCxnSpPr>
          <p:cNvPr id="16" name="Conector de Seta Reta 15">
            <a:extLst>
              <a:ext uri="{FF2B5EF4-FFF2-40B4-BE49-F238E27FC236}">
                <a16:creationId xmlns:a16="http://schemas.microsoft.com/office/drawing/2014/main" id="{32A84AF0-A8D5-0A5D-D170-46A466FC1CC2}"/>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7">
            <a:extLst>
              <a:ext uri="{FF2B5EF4-FFF2-40B4-BE49-F238E27FC236}">
                <a16:creationId xmlns:a16="http://schemas.microsoft.com/office/drawing/2014/main" id="{10FBB087-9E9A-8C2F-5809-DE0FFD6E9510}"/>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tângulo Arredondado 18">
            <a:extLst>
              <a:ext uri="{FF2B5EF4-FFF2-40B4-BE49-F238E27FC236}">
                <a16:creationId xmlns:a16="http://schemas.microsoft.com/office/drawing/2014/main" id="{68408589-601C-4369-37F3-4B022046D86C}"/>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1" name="Retângulo Arredondado 20">
            <a:extLst>
              <a:ext uri="{FF2B5EF4-FFF2-40B4-BE49-F238E27FC236}">
                <a16:creationId xmlns:a16="http://schemas.microsoft.com/office/drawing/2014/main" id="{9E4E7E1F-CD86-E17F-001C-89C492A05BF3}"/>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2" name="CaixaDeTexto 21">
            <a:extLst>
              <a:ext uri="{FF2B5EF4-FFF2-40B4-BE49-F238E27FC236}">
                <a16:creationId xmlns:a16="http://schemas.microsoft.com/office/drawing/2014/main" id="{19B9430B-C5A0-981B-06AA-A66F8F782C0F}"/>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24" name="CaixaDeTexto 23">
            <a:extLst>
              <a:ext uri="{FF2B5EF4-FFF2-40B4-BE49-F238E27FC236}">
                <a16:creationId xmlns:a16="http://schemas.microsoft.com/office/drawing/2014/main" id="{DEFB0F5D-6F33-A84B-15D6-F1C8CDD3BA11}"/>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cxnSp>
        <p:nvCxnSpPr>
          <p:cNvPr id="10" name="Conector de Seta Reta 9">
            <a:extLst>
              <a:ext uri="{FF2B5EF4-FFF2-40B4-BE49-F238E27FC236}">
                <a16:creationId xmlns:a16="http://schemas.microsoft.com/office/drawing/2014/main" id="{C9D8B061-411A-1237-F127-9D12F013DB42}"/>
              </a:ext>
            </a:extLst>
          </p:cNvPr>
          <p:cNvCxnSpPr>
            <a:cxnSpLocks/>
          </p:cNvCxnSpPr>
          <p:nvPr/>
        </p:nvCxnSpPr>
        <p:spPr>
          <a:xfrm flipH="1">
            <a:off x="4112926" y="4082834"/>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ector de Seta Reta 16">
            <a:extLst>
              <a:ext uri="{FF2B5EF4-FFF2-40B4-BE49-F238E27FC236}">
                <a16:creationId xmlns:a16="http://schemas.microsoft.com/office/drawing/2014/main" id="{8CFADDE7-E7AE-8692-FFA8-E61DF5AD56D1}"/>
              </a:ext>
            </a:extLst>
          </p:cNvPr>
          <p:cNvCxnSpPr>
            <a:cxnSpLocks/>
          </p:cNvCxnSpPr>
          <p:nvPr/>
        </p:nvCxnSpPr>
        <p:spPr>
          <a:xfrm>
            <a:off x="4887400" y="4082834"/>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tângulo Arredondado 22">
            <a:extLst>
              <a:ext uri="{FF2B5EF4-FFF2-40B4-BE49-F238E27FC236}">
                <a16:creationId xmlns:a16="http://schemas.microsoft.com/office/drawing/2014/main" id="{717D024E-1086-D4C0-5EA2-88ED92E4E4B8}"/>
              </a:ext>
            </a:extLst>
          </p:cNvPr>
          <p:cNvSpPr/>
          <p:nvPr/>
        </p:nvSpPr>
        <p:spPr>
          <a:xfrm>
            <a:off x="3464502" y="4683640"/>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a:t>
            </a:r>
          </a:p>
        </p:txBody>
      </p:sp>
      <p:sp>
        <p:nvSpPr>
          <p:cNvPr id="25" name="Retângulo Arredondado 24">
            <a:extLst>
              <a:ext uri="{FF2B5EF4-FFF2-40B4-BE49-F238E27FC236}">
                <a16:creationId xmlns:a16="http://schemas.microsoft.com/office/drawing/2014/main" id="{57017335-5EE5-FA37-71B4-42584C7408E1}"/>
              </a:ext>
            </a:extLst>
          </p:cNvPr>
          <p:cNvSpPr/>
          <p:nvPr/>
        </p:nvSpPr>
        <p:spPr>
          <a:xfrm>
            <a:off x="4876920" y="4683639"/>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-5</a:t>
            </a:r>
          </a:p>
        </p:txBody>
      </p:sp>
      <p:sp>
        <p:nvSpPr>
          <p:cNvPr id="26" name="CaixaDeTexto 25">
            <a:extLst>
              <a:ext uri="{FF2B5EF4-FFF2-40B4-BE49-F238E27FC236}">
                <a16:creationId xmlns:a16="http://schemas.microsoft.com/office/drawing/2014/main" id="{EDBD31AB-8FA2-ED48-51BE-BF248DC1FDEF}"/>
              </a:ext>
            </a:extLst>
          </p:cNvPr>
          <p:cNvSpPr txBox="1"/>
          <p:nvPr/>
        </p:nvSpPr>
        <p:spPr>
          <a:xfrm>
            <a:off x="3912295" y="4196892"/>
            <a:ext cx="704968" cy="276999"/>
          </a:xfrm>
          <a:prstGeom prst="rect">
            <a:avLst/>
          </a:prstGeom>
          <a:noFill/>
        </p:spPr>
        <p:txBody>
          <a:bodyPr wrap="square" rtlCol="0">
            <a:spAutoFit/>
          </a:bodyPr>
          <a:lstStyle/>
          <a:p>
            <a:r>
              <a:rPr lang="pt-BR" sz="1200" dirty="0"/>
              <a:t>&lt;=24.5</a:t>
            </a:r>
          </a:p>
        </p:txBody>
      </p:sp>
      <p:sp>
        <p:nvSpPr>
          <p:cNvPr id="27" name="CaixaDeTexto 26">
            <a:extLst>
              <a:ext uri="{FF2B5EF4-FFF2-40B4-BE49-F238E27FC236}">
                <a16:creationId xmlns:a16="http://schemas.microsoft.com/office/drawing/2014/main" id="{0E468B5B-A082-97CD-21BD-2AEA406B9226}"/>
              </a:ext>
            </a:extLst>
          </p:cNvPr>
          <p:cNvSpPr txBox="1"/>
          <p:nvPr/>
        </p:nvSpPr>
        <p:spPr>
          <a:xfrm>
            <a:off x="5150611" y="4175807"/>
            <a:ext cx="704968" cy="276999"/>
          </a:xfrm>
          <a:prstGeom prst="rect">
            <a:avLst/>
          </a:prstGeom>
          <a:noFill/>
        </p:spPr>
        <p:txBody>
          <a:bodyPr wrap="square" rtlCol="0">
            <a:spAutoFit/>
          </a:bodyPr>
          <a:lstStyle/>
          <a:p>
            <a:r>
              <a:rPr lang="pt-BR" sz="1200" dirty="0"/>
              <a:t>&gt;24.5</a:t>
            </a:r>
          </a:p>
        </p:txBody>
      </p:sp>
      <p:graphicFrame>
        <p:nvGraphicFramePr>
          <p:cNvPr id="20" name="Tabela 3">
            <a:extLst>
              <a:ext uri="{FF2B5EF4-FFF2-40B4-BE49-F238E27FC236}">
                <a16:creationId xmlns:a16="http://schemas.microsoft.com/office/drawing/2014/main" id="{D9F24F5A-568B-970B-0A47-351E982FFDC6}"/>
              </a:ext>
            </a:extLst>
          </p:cNvPr>
          <p:cNvGraphicFramePr>
            <a:graphicFrameLocks noGrp="1"/>
          </p:cNvGraphicFramePr>
          <p:nvPr>
            <p:extLst>
              <p:ext uri="{D42A27DB-BD31-4B8C-83A1-F6EECF244321}">
                <p14:modId xmlns:p14="http://schemas.microsoft.com/office/powerpoint/2010/main" val="3823296797"/>
              </p:ext>
            </p:extLst>
          </p:nvPr>
        </p:nvGraphicFramePr>
        <p:xfrm>
          <a:off x="6318029" y="4809115"/>
          <a:ext cx="4550735" cy="2042160"/>
        </p:xfrm>
        <a:graphic>
          <a:graphicData uri="http://schemas.openxmlformats.org/drawingml/2006/table">
            <a:tbl>
              <a:tblPr firstRow="1" bandRow="1">
                <a:tableStyleId>{5C22544A-7EE6-4342-B048-85BDC9FD1C3A}</a:tableStyleId>
              </a:tblPr>
              <a:tblGrid>
                <a:gridCol w="910147">
                  <a:extLst>
                    <a:ext uri="{9D8B030D-6E8A-4147-A177-3AD203B41FA5}">
                      <a16:colId xmlns:a16="http://schemas.microsoft.com/office/drawing/2014/main" val="1783022614"/>
                    </a:ext>
                  </a:extLst>
                </a:gridCol>
                <a:gridCol w="910147">
                  <a:extLst>
                    <a:ext uri="{9D8B030D-6E8A-4147-A177-3AD203B41FA5}">
                      <a16:colId xmlns:a16="http://schemas.microsoft.com/office/drawing/2014/main" val="3683218599"/>
                    </a:ext>
                  </a:extLst>
                </a:gridCol>
                <a:gridCol w="910147">
                  <a:extLst>
                    <a:ext uri="{9D8B030D-6E8A-4147-A177-3AD203B41FA5}">
                      <a16:colId xmlns:a16="http://schemas.microsoft.com/office/drawing/2014/main" val="3375696434"/>
                    </a:ext>
                  </a:extLst>
                </a:gridCol>
                <a:gridCol w="910147">
                  <a:extLst>
                    <a:ext uri="{9D8B030D-6E8A-4147-A177-3AD203B41FA5}">
                      <a16:colId xmlns:a16="http://schemas.microsoft.com/office/drawing/2014/main" val="3098643118"/>
                    </a:ext>
                  </a:extLst>
                </a:gridCol>
                <a:gridCol w="910147">
                  <a:extLst>
                    <a:ext uri="{9D8B030D-6E8A-4147-A177-3AD203B41FA5}">
                      <a16:colId xmlns:a16="http://schemas.microsoft.com/office/drawing/2014/main" val="3556491238"/>
                    </a:ext>
                  </a:extLst>
                </a:gridCol>
              </a:tblGrid>
              <a:tr h="232677">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tc>
                  <a:txBody>
                    <a:bodyPr/>
                    <a:lstStyle/>
                    <a:p>
                      <a:pPr algn="ctr"/>
                      <a:r>
                        <a:rPr lang="pt-BR" sz="1400" dirty="0"/>
                        <a:t>Predição</a:t>
                      </a:r>
                    </a:p>
                  </a:txBody>
                  <a:tcPr>
                    <a:solidFill>
                      <a:schemeClr val="accent6"/>
                    </a:solidFill>
                  </a:tcPr>
                </a:tc>
                <a:tc>
                  <a:txBody>
                    <a:bodyPr/>
                    <a:lstStyle/>
                    <a:p>
                      <a:pPr algn="ctr"/>
                      <a:r>
                        <a:rPr lang="pt-BR" sz="1400" dirty="0" err="1"/>
                        <a:t>Residuals</a:t>
                      </a:r>
                      <a:endParaRPr lang="pt-BR" sz="1400" dirty="0"/>
                    </a:p>
                  </a:txBody>
                  <a:tcPr>
                    <a:solidFill>
                      <a:schemeClr val="accent2"/>
                    </a:solidFill>
                  </a:tcPr>
                </a:tc>
                <a:extLst>
                  <a:ext uri="{0D108BD9-81ED-4DB2-BD59-A6C34878D82A}">
                    <a16:rowId xmlns:a16="http://schemas.microsoft.com/office/drawing/2014/main" val="884570546"/>
                  </a:ext>
                </a:extLst>
              </a:tr>
              <a:tr h="232677">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tc>
                  <a:txBody>
                    <a:bodyPr/>
                    <a:lstStyle/>
                    <a:p>
                      <a:pPr algn="ctr"/>
                      <a:r>
                        <a:rPr lang="pt-BR" sz="1400" dirty="0"/>
                        <a:t>68</a:t>
                      </a:r>
                    </a:p>
                  </a:txBody>
                  <a:tcPr>
                    <a:solidFill>
                      <a:schemeClr val="accent6"/>
                    </a:solidFill>
                  </a:tcPr>
                </a:tc>
                <a:tc>
                  <a:txBody>
                    <a:bodyPr/>
                    <a:lstStyle/>
                    <a:p>
                      <a:pPr algn="ctr"/>
                      <a:r>
                        <a:rPr lang="pt-BR" sz="1400" dirty="0"/>
                        <a:t>-18</a:t>
                      </a:r>
                    </a:p>
                  </a:txBody>
                  <a:tcPr>
                    <a:solidFill>
                      <a:schemeClr val="accent2"/>
                    </a:solidFill>
                  </a:tcPr>
                </a:tc>
                <a:extLst>
                  <a:ext uri="{0D108BD9-81ED-4DB2-BD59-A6C34878D82A}">
                    <a16:rowId xmlns:a16="http://schemas.microsoft.com/office/drawing/2014/main" val="266896463"/>
                  </a:ext>
                </a:extLst>
              </a:tr>
              <a:tr h="232677">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tc>
                  <a:txBody>
                    <a:bodyPr/>
                    <a:lstStyle/>
                    <a:p>
                      <a:pPr algn="ctr"/>
                      <a:r>
                        <a:rPr lang="pt-BR" sz="1400" dirty="0"/>
                        <a:t>70</a:t>
                      </a:r>
                    </a:p>
                  </a:txBody>
                  <a:tcPr>
                    <a:solidFill>
                      <a:schemeClr val="accent6"/>
                    </a:solidFill>
                  </a:tcPr>
                </a:tc>
                <a:tc>
                  <a:txBody>
                    <a:bodyPr/>
                    <a:lstStyle/>
                    <a:p>
                      <a:pPr algn="ctr"/>
                      <a:r>
                        <a:rPr lang="pt-BR" sz="1400" dirty="0"/>
                        <a:t>0</a:t>
                      </a:r>
                    </a:p>
                  </a:txBody>
                  <a:tcPr>
                    <a:solidFill>
                      <a:schemeClr val="accent2"/>
                    </a:solidFill>
                  </a:tcPr>
                </a:tc>
                <a:extLst>
                  <a:ext uri="{0D108BD9-81ED-4DB2-BD59-A6C34878D82A}">
                    <a16:rowId xmlns:a16="http://schemas.microsoft.com/office/drawing/2014/main" val="151225072"/>
                  </a:ext>
                </a:extLst>
              </a:tr>
              <a:tr h="232677">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tc>
                  <a:txBody>
                    <a:bodyPr/>
                    <a:lstStyle/>
                    <a:p>
                      <a:pPr algn="ctr"/>
                      <a:r>
                        <a:rPr lang="pt-BR" sz="1400" dirty="0"/>
                        <a:t>71.25</a:t>
                      </a:r>
                    </a:p>
                  </a:txBody>
                  <a:tcPr>
                    <a:solidFill>
                      <a:schemeClr val="accent6"/>
                    </a:solidFill>
                  </a:tcPr>
                </a:tc>
                <a:tc>
                  <a:txBody>
                    <a:bodyPr/>
                    <a:lstStyle/>
                    <a:p>
                      <a:pPr algn="ctr"/>
                      <a:r>
                        <a:rPr lang="pt-BR" sz="1400" dirty="0"/>
                        <a:t>8.75</a:t>
                      </a:r>
                    </a:p>
                  </a:txBody>
                  <a:tcPr>
                    <a:solidFill>
                      <a:schemeClr val="accent2"/>
                    </a:solidFill>
                  </a:tcPr>
                </a:tc>
                <a:extLst>
                  <a:ext uri="{0D108BD9-81ED-4DB2-BD59-A6C34878D82A}">
                    <a16:rowId xmlns:a16="http://schemas.microsoft.com/office/drawing/2014/main" val="1780128406"/>
                  </a:ext>
                </a:extLst>
              </a:tr>
              <a:tr h="232677">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tc>
                  <a:txBody>
                    <a:bodyPr/>
                    <a:lstStyle/>
                    <a:p>
                      <a:pPr algn="ctr"/>
                      <a:r>
                        <a:rPr lang="pt-BR" sz="1400" dirty="0"/>
                        <a:t>69.5</a:t>
                      </a:r>
                    </a:p>
                  </a:txBody>
                  <a:tcPr>
                    <a:solidFill>
                      <a:schemeClr val="accent6"/>
                    </a:solidFill>
                  </a:tcPr>
                </a:tc>
                <a:tc>
                  <a:txBody>
                    <a:bodyPr/>
                    <a:lstStyle/>
                    <a:p>
                      <a:pPr algn="ctr"/>
                      <a:r>
                        <a:rPr lang="pt-BR" sz="1400" dirty="0"/>
                        <a:t>-4.5</a:t>
                      </a:r>
                    </a:p>
                  </a:txBody>
                  <a:tcPr>
                    <a:solidFill>
                      <a:schemeClr val="accent2"/>
                    </a:solidFill>
                  </a:tcPr>
                </a:tc>
                <a:extLst>
                  <a:ext uri="{0D108BD9-81ED-4DB2-BD59-A6C34878D82A}">
                    <a16:rowId xmlns:a16="http://schemas.microsoft.com/office/drawing/2014/main" val="2076407525"/>
                  </a:ext>
                </a:extLst>
              </a:tr>
              <a:tr h="232677">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tc>
                  <a:txBody>
                    <a:bodyPr/>
                    <a:lstStyle/>
                    <a:p>
                      <a:pPr algn="ctr"/>
                      <a:r>
                        <a:rPr lang="pt-BR" sz="1400" dirty="0"/>
                        <a:t>71.25</a:t>
                      </a:r>
                    </a:p>
                  </a:txBody>
                  <a:tcPr>
                    <a:solidFill>
                      <a:schemeClr val="accent6"/>
                    </a:solidFill>
                  </a:tcPr>
                </a:tc>
                <a:tc>
                  <a:txBody>
                    <a:bodyPr/>
                    <a:lstStyle/>
                    <a:p>
                      <a:pPr algn="ctr"/>
                      <a:r>
                        <a:rPr lang="pt-BR" sz="1400" dirty="0"/>
                        <a:t>13.75</a:t>
                      </a:r>
                    </a:p>
                  </a:txBody>
                  <a:tcPr>
                    <a:solidFill>
                      <a:schemeClr val="accent2"/>
                    </a:solidFill>
                  </a:tcPr>
                </a:tc>
                <a:extLst>
                  <a:ext uri="{0D108BD9-81ED-4DB2-BD59-A6C34878D82A}">
                    <a16:rowId xmlns:a16="http://schemas.microsoft.com/office/drawing/2014/main" val="4208423216"/>
                  </a:ext>
                </a:extLst>
              </a:tr>
            </a:tbl>
          </a:graphicData>
        </a:graphic>
      </p:graphicFrame>
    </p:spTree>
    <p:extLst>
      <p:ext uri="{BB962C8B-B14F-4D97-AF65-F5344CB8AC3E}">
        <p14:creationId xmlns:p14="http://schemas.microsoft.com/office/powerpoint/2010/main" val="1545832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4: Repita o processo para os demais nós</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Calculamos o MSE</a:t>
            </a:r>
          </a:p>
        </p:txBody>
      </p:sp>
      <p:sp>
        <p:nvSpPr>
          <p:cNvPr id="3" name="Retângulo Arredondado 2">
            <a:extLst>
              <a:ext uri="{FF2B5EF4-FFF2-40B4-BE49-F238E27FC236}">
                <a16:creationId xmlns:a16="http://schemas.microsoft.com/office/drawing/2014/main" id="{3CE685FF-8865-8CF4-D75A-A61364E41B7B}"/>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5" name="Conector de Seta Reta 4">
            <a:extLst>
              <a:ext uri="{FF2B5EF4-FFF2-40B4-BE49-F238E27FC236}">
                <a16:creationId xmlns:a16="http://schemas.microsoft.com/office/drawing/2014/main" id="{15BDD7E5-8BEE-DF75-0A94-B0A60F55D916}"/>
              </a:ext>
            </a:extLst>
          </p:cNvPr>
          <p:cNvCxnSpPr>
            <a:stCxn id="3" idx="2"/>
            <a:endCxn id="12"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ECF6CD9E-E62F-E858-0C51-63B91E44A93F}"/>
              </a:ext>
            </a:extLst>
          </p:cNvPr>
          <p:cNvCxnSpPr>
            <a:cxnSpLocks/>
            <a:stCxn id="3" idx="2"/>
            <a:endCxn id="15" idx="0"/>
          </p:cNvCxnSpPr>
          <p:nvPr/>
        </p:nvCxnSpPr>
        <p:spPr>
          <a:xfrm>
            <a:off x="2801694" y="2450141"/>
            <a:ext cx="2037019" cy="797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aixaDeTexto 6">
            <a:extLst>
              <a:ext uri="{FF2B5EF4-FFF2-40B4-BE49-F238E27FC236}">
                <a16:creationId xmlns:a16="http://schemas.microsoft.com/office/drawing/2014/main" id="{0C6D2468-57AA-525F-4FE0-1E53D57E9BE7}"/>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1" name="CaixaDeTexto 10">
            <a:extLst>
              <a:ext uri="{FF2B5EF4-FFF2-40B4-BE49-F238E27FC236}">
                <a16:creationId xmlns:a16="http://schemas.microsoft.com/office/drawing/2014/main" id="{96AD2823-12F0-909C-6F30-4E4B9E3F7BAD}"/>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2" name="Retângulo Arredondado 11">
            <a:extLst>
              <a:ext uri="{FF2B5EF4-FFF2-40B4-BE49-F238E27FC236}">
                <a16:creationId xmlns:a16="http://schemas.microsoft.com/office/drawing/2014/main" id="{76E70A7B-003D-1FBB-ACE3-2DB0118F736F}"/>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3" name="CaixaDeTexto 12">
            <a:extLst>
              <a:ext uri="{FF2B5EF4-FFF2-40B4-BE49-F238E27FC236}">
                <a16:creationId xmlns:a16="http://schemas.microsoft.com/office/drawing/2014/main" id="{17C122D1-B0B5-00A5-74D7-5EACEFC604F2}"/>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4" name="CaixaDeTexto 13">
            <a:extLst>
              <a:ext uri="{FF2B5EF4-FFF2-40B4-BE49-F238E27FC236}">
                <a16:creationId xmlns:a16="http://schemas.microsoft.com/office/drawing/2014/main" id="{A9B4BCE3-A1C3-2536-6FA9-F5D160311407}"/>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5" name="Retângulo Arredondado 14">
            <a:extLst>
              <a:ext uri="{FF2B5EF4-FFF2-40B4-BE49-F238E27FC236}">
                <a16:creationId xmlns:a16="http://schemas.microsoft.com/office/drawing/2014/main" id="{1DF79EAF-5AF1-6E73-501B-FABA1FF13DD8}"/>
              </a:ext>
            </a:extLst>
          </p:cNvPr>
          <p:cNvSpPr/>
          <p:nvPr/>
        </p:nvSpPr>
        <p:spPr>
          <a:xfrm>
            <a:off x="4255083" y="3248130"/>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Idade</a:t>
            </a:r>
          </a:p>
        </p:txBody>
      </p:sp>
      <p:cxnSp>
        <p:nvCxnSpPr>
          <p:cNvPr id="16" name="Conector de Seta Reta 15">
            <a:extLst>
              <a:ext uri="{FF2B5EF4-FFF2-40B4-BE49-F238E27FC236}">
                <a16:creationId xmlns:a16="http://schemas.microsoft.com/office/drawing/2014/main" id="{32A84AF0-A8D5-0A5D-D170-46A466FC1CC2}"/>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7">
            <a:extLst>
              <a:ext uri="{FF2B5EF4-FFF2-40B4-BE49-F238E27FC236}">
                <a16:creationId xmlns:a16="http://schemas.microsoft.com/office/drawing/2014/main" id="{10FBB087-9E9A-8C2F-5809-DE0FFD6E9510}"/>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tângulo Arredondado 18">
            <a:extLst>
              <a:ext uri="{FF2B5EF4-FFF2-40B4-BE49-F238E27FC236}">
                <a16:creationId xmlns:a16="http://schemas.microsoft.com/office/drawing/2014/main" id="{68408589-601C-4369-37F3-4B022046D86C}"/>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1" name="Retângulo Arredondado 20">
            <a:extLst>
              <a:ext uri="{FF2B5EF4-FFF2-40B4-BE49-F238E27FC236}">
                <a16:creationId xmlns:a16="http://schemas.microsoft.com/office/drawing/2014/main" id="{9E4E7E1F-CD86-E17F-001C-89C492A05BF3}"/>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2" name="CaixaDeTexto 21">
            <a:extLst>
              <a:ext uri="{FF2B5EF4-FFF2-40B4-BE49-F238E27FC236}">
                <a16:creationId xmlns:a16="http://schemas.microsoft.com/office/drawing/2014/main" id="{19B9430B-C5A0-981B-06AA-A66F8F782C0F}"/>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24" name="CaixaDeTexto 23">
            <a:extLst>
              <a:ext uri="{FF2B5EF4-FFF2-40B4-BE49-F238E27FC236}">
                <a16:creationId xmlns:a16="http://schemas.microsoft.com/office/drawing/2014/main" id="{DEFB0F5D-6F33-A84B-15D6-F1C8CDD3BA11}"/>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cxnSp>
        <p:nvCxnSpPr>
          <p:cNvPr id="10" name="Conector de Seta Reta 9">
            <a:extLst>
              <a:ext uri="{FF2B5EF4-FFF2-40B4-BE49-F238E27FC236}">
                <a16:creationId xmlns:a16="http://schemas.microsoft.com/office/drawing/2014/main" id="{C9D8B061-411A-1237-F127-9D12F013DB42}"/>
              </a:ext>
            </a:extLst>
          </p:cNvPr>
          <p:cNvCxnSpPr>
            <a:cxnSpLocks/>
          </p:cNvCxnSpPr>
          <p:nvPr/>
        </p:nvCxnSpPr>
        <p:spPr>
          <a:xfrm flipH="1">
            <a:off x="4112926" y="4082834"/>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ector de Seta Reta 16">
            <a:extLst>
              <a:ext uri="{FF2B5EF4-FFF2-40B4-BE49-F238E27FC236}">
                <a16:creationId xmlns:a16="http://schemas.microsoft.com/office/drawing/2014/main" id="{8CFADDE7-E7AE-8692-FFA8-E61DF5AD56D1}"/>
              </a:ext>
            </a:extLst>
          </p:cNvPr>
          <p:cNvCxnSpPr>
            <a:cxnSpLocks/>
          </p:cNvCxnSpPr>
          <p:nvPr/>
        </p:nvCxnSpPr>
        <p:spPr>
          <a:xfrm>
            <a:off x="4887400" y="4082834"/>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tângulo Arredondado 22">
            <a:extLst>
              <a:ext uri="{FF2B5EF4-FFF2-40B4-BE49-F238E27FC236}">
                <a16:creationId xmlns:a16="http://schemas.microsoft.com/office/drawing/2014/main" id="{717D024E-1086-D4C0-5EA2-88ED92E4E4B8}"/>
              </a:ext>
            </a:extLst>
          </p:cNvPr>
          <p:cNvSpPr/>
          <p:nvPr/>
        </p:nvSpPr>
        <p:spPr>
          <a:xfrm>
            <a:off x="3464502" y="4683640"/>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a:t>
            </a:r>
          </a:p>
        </p:txBody>
      </p:sp>
      <p:sp>
        <p:nvSpPr>
          <p:cNvPr id="25" name="Retângulo Arredondado 24">
            <a:extLst>
              <a:ext uri="{FF2B5EF4-FFF2-40B4-BE49-F238E27FC236}">
                <a16:creationId xmlns:a16="http://schemas.microsoft.com/office/drawing/2014/main" id="{57017335-5EE5-FA37-71B4-42584C7408E1}"/>
              </a:ext>
            </a:extLst>
          </p:cNvPr>
          <p:cNvSpPr/>
          <p:nvPr/>
        </p:nvSpPr>
        <p:spPr>
          <a:xfrm>
            <a:off x="4876920" y="4683639"/>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-5</a:t>
            </a:r>
          </a:p>
        </p:txBody>
      </p:sp>
      <p:sp>
        <p:nvSpPr>
          <p:cNvPr id="26" name="CaixaDeTexto 25">
            <a:extLst>
              <a:ext uri="{FF2B5EF4-FFF2-40B4-BE49-F238E27FC236}">
                <a16:creationId xmlns:a16="http://schemas.microsoft.com/office/drawing/2014/main" id="{EDBD31AB-8FA2-ED48-51BE-BF248DC1FDEF}"/>
              </a:ext>
            </a:extLst>
          </p:cNvPr>
          <p:cNvSpPr txBox="1"/>
          <p:nvPr/>
        </p:nvSpPr>
        <p:spPr>
          <a:xfrm>
            <a:off x="3912295" y="4196892"/>
            <a:ext cx="704968" cy="276999"/>
          </a:xfrm>
          <a:prstGeom prst="rect">
            <a:avLst/>
          </a:prstGeom>
          <a:noFill/>
        </p:spPr>
        <p:txBody>
          <a:bodyPr wrap="square" rtlCol="0">
            <a:spAutoFit/>
          </a:bodyPr>
          <a:lstStyle/>
          <a:p>
            <a:r>
              <a:rPr lang="pt-BR" sz="1200" dirty="0"/>
              <a:t>&lt;=24.5</a:t>
            </a:r>
          </a:p>
        </p:txBody>
      </p:sp>
      <p:sp>
        <p:nvSpPr>
          <p:cNvPr id="27" name="CaixaDeTexto 26">
            <a:extLst>
              <a:ext uri="{FF2B5EF4-FFF2-40B4-BE49-F238E27FC236}">
                <a16:creationId xmlns:a16="http://schemas.microsoft.com/office/drawing/2014/main" id="{0E468B5B-A082-97CD-21BD-2AEA406B9226}"/>
              </a:ext>
            </a:extLst>
          </p:cNvPr>
          <p:cNvSpPr txBox="1"/>
          <p:nvPr/>
        </p:nvSpPr>
        <p:spPr>
          <a:xfrm>
            <a:off x="5150611" y="4175807"/>
            <a:ext cx="704968" cy="276999"/>
          </a:xfrm>
          <a:prstGeom prst="rect">
            <a:avLst/>
          </a:prstGeom>
          <a:noFill/>
        </p:spPr>
        <p:txBody>
          <a:bodyPr wrap="square" rtlCol="0">
            <a:spAutoFit/>
          </a:bodyPr>
          <a:lstStyle/>
          <a:p>
            <a:r>
              <a:rPr lang="pt-BR" sz="1200" dirty="0"/>
              <a:t>&gt;24.5</a:t>
            </a:r>
          </a:p>
        </p:txBody>
      </p:sp>
      <p:graphicFrame>
        <p:nvGraphicFramePr>
          <p:cNvPr id="20" name="Tabela 3">
            <a:extLst>
              <a:ext uri="{FF2B5EF4-FFF2-40B4-BE49-F238E27FC236}">
                <a16:creationId xmlns:a16="http://schemas.microsoft.com/office/drawing/2014/main" id="{D9F24F5A-568B-970B-0A47-351E982FFDC6}"/>
              </a:ext>
            </a:extLst>
          </p:cNvPr>
          <p:cNvGraphicFramePr>
            <a:graphicFrameLocks noGrp="1"/>
          </p:cNvGraphicFramePr>
          <p:nvPr>
            <p:extLst>
              <p:ext uri="{D42A27DB-BD31-4B8C-83A1-F6EECF244321}">
                <p14:modId xmlns:p14="http://schemas.microsoft.com/office/powerpoint/2010/main" val="3593087512"/>
              </p:ext>
            </p:extLst>
          </p:nvPr>
        </p:nvGraphicFramePr>
        <p:xfrm>
          <a:off x="6318029" y="4809115"/>
          <a:ext cx="4550735" cy="2042160"/>
        </p:xfrm>
        <a:graphic>
          <a:graphicData uri="http://schemas.openxmlformats.org/drawingml/2006/table">
            <a:tbl>
              <a:tblPr firstRow="1" bandRow="1">
                <a:tableStyleId>{5C22544A-7EE6-4342-B048-85BDC9FD1C3A}</a:tableStyleId>
              </a:tblPr>
              <a:tblGrid>
                <a:gridCol w="910147">
                  <a:extLst>
                    <a:ext uri="{9D8B030D-6E8A-4147-A177-3AD203B41FA5}">
                      <a16:colId xmlns:a16="http://schemas.microsoft.com/office/drawing/2014/main" val="1783022614"/>
                    </a:ext>
                  </a:extLst>
                </a:gridCol>
                <a:gridCol w="910147">
                  <a:extLst>
                    <a:ext uri="{9D8B030D-6E8A-4147-A177-3AD203B41FA5}">
                      <a16:colId xmlns:a16="http://schemas.microsoft.com/office/drawing/2014/main" val="3683218599"/>
                    </a:ext>
                  </a:extLst>
                </a:gridCol>
                <a:gridCol w="910147">
                  <a:extLst>
                    <a:ext uri="{9D8B030D-6E8A-4147-A177-3AD203B41FA5}">
                      <a16:colId xmlns:a16="http://schemas.microsoft.com/office/drawing/2014/main" val="3375696434"/>
                    </a:ext>
                  </a:extLst>
                </a:gridCol>
                <a:gridCol w="910147">
                  <a:extLst>
                    <a:ext uri="{9D8B030D-6E8A-4147-A177-3AD203B41FA5}">
                      <a16:colId xmlns:a16="http://schemas.microsoft.com/office/drawing/2014/main" val="3098643118"/>
                    </a:ext>
                  </a:extLst>
                </a:gridCol>
                <a:gridCol w="910147">
                  <a:extLst>
                    <a:ext uri="{9D8B030D-6E8A-4147-A177-3AD203B41FA5}">
                      <a16:colId xmlns:a16="http://schemas.microsoft.com/office/drawing/2014/main" val="3556491238"/>
                    </a:ext>
                  </a:extLst>
                </a:gridCol>
              </a:tblGrid>
              <a:tr h="232677">
                <a:tc>
                  <a:txBody>
                    <a:bodyPr/>
                    <a:lstStyle/>
                    <a:p>
                      <a:pPr algn="ctr"/>
                      <a:r>
                        <a:rPr lang="pt-BR" sz="1400" dirty="0"/>
                        <a:t>Idade</a:t>
                      </a:r>
                    </a:p>
                  </a:txBody>
                  <a:tcPr/>
                </a:tc>
                <a:tc>
                  <a:txBody>
                    <a:bodyPr/>
                    <a:lstStyle/>
                    <a:p>
                      <a:pPr algn="ctr"/>
                      <a:r>
                        <a:rPr lang="pt-BR" sz="1400" dirty="0"/>
                        <a:t>Mestrado?</a:t>
                      </a:r>
                    </a:p>
                  </a:txBody>
                  <a:tcPr/>
                </a:tc>
                <a:tc>
                  <a:txBody>
                    <a:bodyPr/>
                    <a:lstStyle/>
                    <a:p>
                      <a:pPr algn="ctr"/>
                      <a:r>
                        <a:rPr lang="pt-BR" sz="1400" dirty="0"/>
                        <a:t>Salário</a:t>
                      </a:r>
                    </a:p>
                  </a:txBody>
                  <a:tcPr/>
                </a:tc>
                <a:tc>
                  <a:txBody>
                    <a:bodyPr/>
                    <a:lstStyle/>
                    <a:p>
                      <a:pPr algn="ctr"/>
                      <a:r>
                        <a:rPr lang="pt-BR" sz="1400" dirty="0"/>
                        <a:t>Predição</a:t>
                      </a:r>
                    </a:p>
                  </a:txBody>
                  <a:tcPr>
                    <a:solidFill>
                      <a:schemeClr val="accent6"/>
                    </a:solidFill>
                  </a:tcPr>
                </a:tc>
                <a:tc>
                  <a:txBody>
                    <a:bodyPr/>
                    <a:lstStyle/>
                    <a:p>
                      <a:pPr algn="ctr"/>
                      <a:r>
                        <a:rPr lang="pt-BR" sz="1400" dirty="0" err="1"/>
                        <a:t>Residuals</a:t>
                      </a:r>
                      <a:endParaRPr lang="pt-BR" sz="1400" dirty="0"/>
                    </a:p>
                  </a:txBody>
                  <a:tcPr>
                    <a:solidFill>
                      <a:schemeClr val="accent2"/>
                    </a:solidFill>
                  </a:tcPr>
                </a:tc>
                <a:extLst>
                  <a:ext uri="{0D108BD9-81ED-4DB2-BD59-A6C34878D82A}">
                    <a16:rowId xmlns:a16="http://schemas.microsoft.com/office/drawing/2014/main" val="884570546"/>
                  </a:ext>
                </a:extLst>
              </a:tr>
              <a:tr h="232677">
                <a:tc>
                  <a:txBody>
                    <a:bodyPr/>
                    <a:lstStyle/>
                    <a:p>
                      <a:pPr algn="ctr"/>
                      <a:r>
                        <a:rPr lang="pt-BR" sz="1400" dirty="0"/>
                        <a:t>23</a:t>
                      </a:r>
                    </a:p>
                  </a:txBody>
                  <a:tcPr/>
                </a:tc>
                <a:tc>
                  <a:txBody>
                    <a:bodyPr/>
                    <a:lstStyle/>
                    <a:p>
                      <a:pPr algn="ctr"/>
                      <a:r>
                        <a:rPr lang="pt-BR" sz="1400" dirty="0"/>
                        <a:t>Não</a:t>
                      </a:r>
                    </a:p>
                  </a:txBody>
                  <a:tcPr/>
                </a:tc>
                <a:tc>
                  <a:txBody>
                    <a:bodyPr/>
                    <a:lstStyle/>
                    <a:p>
                      <a:pPr algn="ctr"/>
                      <a:r>
                        <a:rPr lang="pt-BR" sz="1400" dirty="0"/>
                        <a:t>50</a:t>
                      </a:r>
                    </a:p>
                  </a:txBody>
                  <a:tcPr/>
                </a:tc>
                <a:tc>
                  <a:txBody>
                    <a:bodyPr/>
                    <a:lstStyle/>
                    <a:p>
                      <a:pPr algn="ctr"/>
                      <a:r>
                        <a:rPr lang="pt-BR" sz="1400" dirty="0"/>
                        <a:t>68</a:t>
                      </a:r>
                    </a:p>
                  </a:txBody>
                  <a:tcPr>
                    <a:solidFill>
                      <a:schemeClr val="accent6"/>
                    </a:solidFill>
                  </a:tcPr>
                </a:tc>
                <a:tc>
                  <a:txBody>
                    <a:bodyPr/>
                    <a:lstStyle/>
                    <a:p>
                      <a:pPr algn="ctr"/>
                      <a:r>
                        <a:rPr lang="pt-BR" sz="1400" dirty="0"/>
                        <a:t>-18</a:t>
                      </a:r>
                    </a:p>
                  </a:txBody>
                  <a:tcPr>
                    <a:solidFill>
                      <a:schemeClr val="accent2"/>
                    </a:solidFill>
                  </a:tcPr>
                </a:tc>
                <a:extLst>
                  <a:ext uri="{0D108BD9-81ED-4DB2-BD59-A6C34878D82A}">
                    <a16:rowId xmlns:a16="http://schemas.microsoft.com/office/drawing/2014/main" val="266896463"/>
                  </a:ext>
                </a:extLst>
              </a:tr>
              <a:tr h="232677">
                <a:tc>
                  <a:txBody>
                    <a:bodyPr/>
                    <a:lstStyle/>
                    <a:p>
                      <a:pPr algn="ctr"/>
                      <a:r>
                        <a:rPr lang="pt-BR" sz="1400" dirty="0"/>
                        <a:t>24</a:t>
                      </a:r>
                    </a:p>
                  </a:txBody>
                  <a:tcPr/>
                </a:tc>
                <a:tc>
                  <a:txBody>
                    <a:bodyPr/>
                    <a:lstStyle/>
                    <a:p>
                      <a:pPr algn="ctr"/>
                      <a:r>
                        <a:rPr lang="pt-BR" sz="1400" dirty="0"/>
                        <a:t>sim</a:t>
                      </a:r>
                    </a:p>
                  </a:txBody>
                  <a:tcPr/>
                </a:tc>
                <a:tc>
                  <a:txBody>
                    <a:bodyPr/>
                    <a:lstStyle/>
                    <a:p>
                      <a:pPr algn="ctr"/>
                      <a:r>
                        <a:rPr lang="pt-BR" sz="1400" dirty="0"/>
                        <a:t>70</a:t>
                      </a:r>
                    </a:p>
                  </a:txBody>
                  <a:tcPr/>
                </a:tc>
                <a:tc>
                  <a:txBody>
                    <a:bodyPr/>
                    <a:lstStyle/>
                    <a:p>
                      <a:pPr algn="ctr"/>
                      <a:r>
                        <a:rPr lang="pt-BR" sz="1400" dirty="0"/>
                        <a:t>70</a:t>
                      </a:r>
                    </a:p>
                  </a:txBody>
                  <a:tcPr>
                    <a:solidFill>
                      <a:schemeClr val="accent6"/>
                    </a:solidFill>
                  </a:tcPr>
                </a:tc>
                <a:tc>
                  <a:txBody>
                    <a:bodyPr/>
                    <a:lstStyle/>
                    <a:p>
                      <a:pPr algn="ctr"/>
                      <a:r>
                        <a:rPr lang="pt-BR" sz="1400" dirty="0"/>
                        <a:t>0</a:t>
                      </a:r>
                    </a:p>
                  </a:txBody>
                  <a:tcPr>
                    <a:solidFill>
                      <a:schemeClr val="accent2"/>
                    </a:solidFill>
                  </a:tcPr>
                </a:tc>
                <a:extLst>
                  <a:ext uri="{0D108BD9-81ED-4DB2-BD59-A6C34878D82A}">
                    <a16:rowId xmlns:a16="http://schemas.microsoft.com/office/drawing/2014/main" val="151225072"/>
                  </a:ext>
                </a:extLst>
              </a:tr>
              <a:tr h="232677">
                <a:tc>
                  <a:txBody>
                    <a:bodyPr/>
                    <a:lstStyle/>
                    <a:p>
                      <a:pPr algn="ctr"/>
                      <a:r>
                        <a:rPr lang="pt-BR" sz="1400" dirty="0"/>
                        <a:t>26</a:t>
                      </a:r>
                    </a:p>
                  </a:txBody>
                  <a:tcPr/>
                </a:tc>
                <a:tc>
                  <a:txBody>
                    <a:bodyPr/>
                    <a:lstStyle/>
                    <a:p>
                      <a:pPr algn="ctr"/>
                      <a:r>
                        <a:rPr lang="pt-BR" sz="1400" dirty="0"/>
                        <a:t>Sim</a:t>
                      </a:r>
                    </a:p>
                  </a:txBody>
                  <a:tcPr/>
                </a:tc>
                <a:tc>
                  <a:txBody>
                    <a:bodyPr/>
                    <a:lstStyle/>
                    <a:p>
                      <a:pPr algn="ctr"/>
                      <a:r>
                        <a:rPr lang="pt-BR" sz="1400" dirty="0"/>
                        <a:t>80</a:t>
                      </a:r>
                    </a:p>
                  </a:txBody>
                  <a:tcPr/>
                </a:tc>
                <a:tc>
                  <a:txBody>
                    <a:bodyPr/>
                    <a:lstStyle/>
                    <a:p>
                      <a:pPr algn="ctr"/>
                      <a:r>
                        <a:rPr lang="pt-BR" sz="1400" dirty="0"/>
                        <a:t>71.25</a:t>
                      </a:r>
                    </a:p>
                  </a:txBody>
                  <a:tcPr>
                    <a:solidFill>
                      <a:schemeClr val="accent6"/>
                    </a:solidFill>
                  </a:tcPr>
                </a:tc>
                <a:tc>
                  <a:txBody>
                    <a:bodyPr/>
                    <a:lstStyle/>
                    <a:p>
                      <a:pPr algn="ctr"/>
                      <a:r>
                        <a:rPr lang="pt-BR" sz="1400" dirty="0"/>
                        <a:t>8.75</a:t>
                      </a:r>
                    </a:p>
                  </a:txBody>
                  <a:tcPr>
                    <a:solidFill>
                      <a:schemeClr val="accent2"/>
                    </a:solidFill>
                  </a:tcPr>
                </a:tc>
                <a:extLst>
                  <a:ext uri="{0D108BD9-81ED-4DB2-BD59-A6C34878D82A}">
                    <a16:rowId xmlns:a16="http://schemas.microsoft.com/office/drawing/2014/main" val="1780128406"/>
                  </a:ext>
                </a:extLst>
              </a:tr>
              <a:tr h="232677">
                <a:tc>
                  <a:txBody>
                    <a:bodyPr/>
                    <a:lstStyle/>
                    <a:p>
                      <a:pPr algn="ctr"/>
                      <a:r>
                        <a:rPr lang="pt-BR" sz="1400" dirty="0"/>
                        <a:t>26</a:t>
                      </a:r>
                    </a:p>
                  </a:txBody>
                  <a:tcPr/>
                </a:tc>
                <a:tc>
                  <a:txBody>
                    <a:bodyPr/>
                    <a:lstStyle/>
                    <a:p>
                      <a:pPr algn="ctr"/>
                      <a:r>
                        <a:rPr lang="pt-BR" sz="1400" dirty="0"/>
                        <a:t>Não</a:t>
                      </a:r>
                    </a:p>
                  </a:txBody>
                  <a:tcPr/>
                </a:tc>
                <a:tc>
                  <a:txBody>
                    <a:bodyPr/>
                    <a:lstStyle/>
                    <a:p>
                      <a:pPr algn="ctr"/>
                      <a:r>
                        <a:rPr lang="pt-BR" sz="1400" dirty="0"/>
                        <a:t>65</a:t>
                      </a:r>
                    </a:p>
                  </a:txBody>
                  <a:tcPr/>
                </a:tc>
                <a:tc>
                  <a:txBody>
                    <a:bodyPr/>
                    <a:lstStyle/>
                    <a:p>
                      <a:pPr algn="ctr"/>
                      <a:r>
                        <a:rPr lang="pt-BR" sz="1400" dirty="0"/>
                        <a:t>69.5</a:t>
                      </a:r>
                    </a:p>
                  </a:txBody>
                  <a:tcPr>
                    <a:solidFill>
                      <a:schemeClr val="accent6"/>
                    </a:solidFill>
                  </a:tcPr>
                </a:tc>
                <a:tc>
                  <a:txBody>
                    <a:bodyPr/>
                    <a:lstStyle/>
                    <a:p>
                      <a:pPr algn="ctr"/>
                      <a:r>
                        <a:rPr lang="pt-BR" sz="1400" dirty="0"/>
                        <a:t>-4.5</a:t>
                      </a:r>
                    </a:p>
                  </a:txBody>
                  <a:tcPr>
                    <a:solidFill>
                      <a:schemeClr val="accent2"/>
                    </a:solidFill>
                  </a:tcPr>
                </a:tc>
                <a:extLst>
                  <a:ext uri="{0D108BD9-81ED-4DB2-BD59-A6C34878D82A}">
                    <a16:rowId xmlns:a16="http://schemas.microsoft.com/office/drawing/2014/main" val="2076407525"/>
                  </a:ext>
                </a:extLst>
              </a:tr>
              <a:tr h="232677">
                <a:tc>
                  <a:txBody>
                    <a:bodyPr/>
                    <a:lstStyle/>
                    <a:p>
                      <a:pPr algn="ctr"/>
                      <a:r>
                        <a:rPr lang="pt-BR" sz="1400" dirty="0"/>
                        <a:t>27</a:t>
                      </a:r>
                    </a:p>
                  </a:txBody>
                  <a:tcPr/>
                </a:tc>
                <a:tc>
                  <a:txBody>
                    <a:bodyPr/>
                    <a:lstStyle/>
                    <a:p>
                      <a:pPr algn="ctr"/>
                      <a:r>
                        <a:rPr lang="pt-BR" sz="1400" dirty="0"/>
                        <a:t>Sim</a:t>
                      </a:r>
                    </a:p>
                  </a:txBody>
                  <a:tcPr/>
                </a:tc>
                <a:tc>
                  <a:txBody>
                    <a:bodyPr/>
                    <a:lstStyle/>
                    <a:p>
                      <a:pPr algn="ctr"/>
                      <a:r>
                        <a:rPr lang="pt-BR" sz="1400" dirty="0"/>
                        <a:t>85</a:t>
                      </a:r>
                    </a:p>
                  </a:txBody>
                  <a:tcPr/>
                </a:tc>
                <a:tc>
                  <a:txBody>
                    <a:bodyPr/>
                    <a:lstStyle/>
                    <a:p>
                      <a:pPr algn="ctr"/>
                      <a:r>
                        <a:rPr lang="pt-BR" sz="1400" dirty="0"/>
                        <a:t>71.25</a:t>
                      </a:r>
                    </a:p>
                  </a:txBody>
                  <a:tcPr>
                    <a:solidFill>
                      <a:schemeClr val="accent6"/>
                    </a:solidFill>
                  </a:tcPr>
                </a:tc>
                <a:tc>
                  <a:txBody>
                    <a:bodyPr/>
                    <a:lstStyle/>
                    <a:p>
                      <a:pPr algn="ctr"/>
                      <a:r>
                        <a:rPr lang="pt-BR" sz="1400" dirty="0"/>
                        <a:t>13.75</a:t>
                      </a:r>
                    </a:p>
                  </a:txBody>
                  <a:tcPr>
                    <a:solidFill>
                      <a:schemeClr val="accent2"/>
                    </a:solidFill>
                  </a:tcPr>
                </a:tc>
                <a:extLst>
                  <a:ext uri="{0D108BD9-81ED-4DB2-BD59-A6C34878D82A}">
                    <a16:rowId xmlns:a16="http://schemas.microsoft.com/office/drawing/2014/main" val="4208423216"/>
                  </a:ext>
                </a:extLst>
              </a:tr>
            </a:tbl>
          </a:graphicData>
        </a:graphic>
      </p:graphicFrame>
      <p:sp>
        <p:nvSpPr>
          <p:cNvPr id="2" name="CaixaDeTexto 1">
            <a:extLst>
              <a:ext uri="{FF2B5EF4-FFF2-40B4-BE49-F238E27FC236}">
                <a16:creationId xmlns:a16="http://schemas.microsoft.com/office/drawing/2014/main" id="{356B1558-32C5-B1CB-05FB-12736B1C2D2D}"/>
              </a:ext>
            </a:extLst>
          </p:cNvPr>
          <p:cNvSpPr txBox="1"/>
          <p:nvPr/>
        </p:nvSpPr>
        <p:spPr>
          <a:xfrm>
            <a:off x="7272670" y="2799639"/>
            <a:ext cx="2381693" cy="369332"/>
          </a:xfrm>
          <a:prstGeom prst="rect">
            <a:avLst/>
          </a:prstGeom>
          <a:noFill/>
        </p:spPr>
        <p:txBody>
          <a:bodyPr wrap="square" rtlCol="0">
            <a:spAutoFit/>
          </a:bodyPr>
          <a:lstStyle/>
          <a:p>
            <a:r>
              <a:rPr lang="pt-BR" dirty="0"/>
              <a:t>MSE = 121.975</a:t>
            </a:r>
          </a:p>
        </p:txBody>
      </p:sp>
    </p:spTree>
    <p:extLst>
      <p:ext uri="{BB962C8B-B14F-4D97-AF65-F5344CB8AC3E}">
        <p14:creationId xmlns:p14="http://schemas.microsoft.com/office/powerpoint/2010/main" val="899442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61345"/>
          </a:xfrm>
          <a:prstGeom prst="rect">
            <a:avLst/>
          </a:prstGeom>
          <a:noFill/>
        </p:spPr>
        <p:txBody>
          <a:bodyPr wrap="square" lIns="91440" tIns="45720" rIns="91440" bIns="45720" rtlCol="0" anchor="t">
            <a:spAutoFit/>
          </a:bodyPr>
          <a:lstStyle/>
          <a:p>
            <a:r>
              <a:rPr lang="pt-BR" sz="2350" dirty="0"/>
              <a:t>Passo 4: Repita o processo para os demais nós</a:t>
            </a:r>
            <a:endParaRPr lang="pt-BR" sz="2398" dirty="0"/>
          </a:p>
        </p:txBody>
      </p:sp>
      <p:sp>
        <p:nvSpPr>
          <p:cNvPr id="4" name="CaixaDeTexto 3">
            <a:extLst>
              <a:ext uri="{FF2B5EF4-FFF2-40B4-BE49-F238E27FC236}">
                <a16:creationId xmlns:a16="http://schemas.microsoft.com/office/drawing/2014/main" id="{C70BB2F8-80C6-A55F-5729-BA94C856D395}"/>
              </a:ext>
            </a:extLst>
          </p:cNvPr>
          <p:cNvSpPr txBox="1"/>
          <p:nvPr/>
        </p:nvSpPr>
        <p:spPr>
          <a:xfrm>
            <a:off x="812653" y="1235075"/>
            <a:ext cx="11010752" cy="369332"/>
          </a:xfrm>
          <a:prstGeom prst="rect">
            <a:avLst/>
          </a:prstGeom>
          <a:noFill/>
        </p:spPr>
        <p:txBody>
          <a:bodyPr wrap="square" lIns="91440" tIns="45720" rIns="91440" bIns="45720" rtlCol="0" anchor="t">
            <a:spAutoFit/>
          </a:bodyPr>
          <a:lstStyle/>
          <a:p>
            <a:r>
              <a:rPr lang="pt-BR" dirty="0">
                <a:cs typeface="Calibri"/>
              </a:rPr>
              <a:t>Como reduzimos o MSE, essa é a árvore final. </a:t>
            </a:r>
          </a:p>
        </p:txBody>
      </p:sp>
      <p:sp>
        <p:nvSpPr>
          <p:cNvPr id="3" name="Retângulo Arredondado 2">
            <a:extLst>
              <a:ext uri="{FF2B5EF4-FFF2-40B4-BE49-F238E27FC236}">
                <a16:creationId xmlns:a16="http://schemas.microsoft.com/office/drawing/2014/main" id="{3CE685FF-8865-8CF4-D75A-A61364E41B7B}"/>
              </a:ext>
            </a:extLst>
          </p:cNvPr>
          <p:cNvSpPr/>
          <p:nvPr/>
        </p:nvSpPr>
        <p:spPr>
          <a:xfrm>
            <a:off x="2138886" y="2014799"/>
            <a:ext cx="1325616" cy="4353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200" dirty="0"/>
              <a:t>Mestrado?</a:t>
            </a:r>
          </a:p>
        </p:txBody>
      </p:sp>
      <p:cxnSp>
        <p:nvCxnSpPr>
          <p:cNvPr id="5" name="Conector de Seta Reta 4">
            <a:extLst>
              <a:ext uri="{FF2B5EF4-FFF2-40B4-BE49-F238E27FC236}">
                <a16:creationId xmlns:a16="http://schemas.microsoft.com/office/drawing/2014/main" id="{15BDD7E5-8BEE-DF75-0A94-B0A60F55D916}"/>
              </a:ext>
            </a:extLst>
          </p:cNvPr>
          <p:cNvCxnSpPr>
            <a:stCxn id="3" idx="2"/>
            <a:endCxn id="12" idx="0"/>
          </p:cNvCxnSpPr>
          <p:nvPr/>
        </p:nvCxnSpPr>
        <p:spPr>
          <a:xfrm flipH="1">
            <a:off x="1555256" y="2450141"/>
            <a:ext cx="1246438" cy="749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ector de Seta Reta 5">
            <a:extLst>
              <a:ext uri="{FF2B5EF4-FFF2-40B4-BE49-F238E27FC236}">
                <a16:creationId xmlns:a16="http://schemas.microsoft.com/office/drawing/2014/main" id="{ECF6CD9E-E62F-E858-0C51-63B91E44A93F}"/>
              </a:ext>
            </a:extLst>
          </p:cNvPr>
          <p:cNvCxnSpPr>
            <a:cxnSpLocks/>
            <a:stCxn id="3" idx="2"/>
            <a:endCxn id="15" idx="0"/>
          </p:cNvCxnSpPr>
          <p:nvPr/>
        </p:nvCxnSpPr>
        <p:spPr>
          <a:xfrm>
            <a:off x="2801694" y="2450141"/>
            <a:ext cx="2037019" cy="797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aixaDeTexto 6">
            <a:extLst>
              <a:ext uri="{FF2B5EF4-FFF2-40B4-BE49-F238E27FC236}">
                <a16:creationId xmlns:a16="http://schemas.microsoft.com/office/drawing/2014/main" id="{0C6D2468-57AA-525F-4FE0-1E53D57E9BE7}"/>
              </a:ext>
            </a:extLst>
          </p:cNvPr>
          <p:cNvSpPr txBox="1"/>
          <p:nvPr/>
        </p:nvSpPr>
        <p:spPr>
          <a:xfrm>
            <a:off x="1970815" y="2522640"/>
            <a:ext cx="465352" cy="276999"/>
          </a:xfrm>
          <a:prstGeom prst="rect">
            <a:avLst/>
          </a:prstGeom>
          <a:noFill/>
        </p:spPr>
        <p:txBody>
          <a:bodyPr wrap="square" rtlCol="0">
            <a:spAutoFit/>
          </a:bodyPr>
          <a:lstStyle/>
          <a:p>
            <a:r>
              <a:rPr lang="pt-BR" sz="1200" dirty="0"/>
              <a:t>True</a:t>
            </a:r>
          </a:p>
        </p:txBody>
      </p:sp>
      <p:sp>
        <p:nvSpPr>
          <p:cNvPr id="11" name="CaixaDeTexto 10">
            <a:extLst>
              <a:ext uri="{FF2B5EF4-FFF2-40B4-BE49-F238E27FC236}">
                <a16:creationId xmlns:a16="http://schemas.microsoft.com/office/drawing/2014/main" id="{96AD2823-12F0-909C-6F30-4E4B9E3F7BAD}"/>
              </a:ext>
            </a:extLst>
          </p:cNvPr>
          <p:cNvSpPr txBox="1"/>
          <p:nvPr/>
        </p:nvSpPr>
        <p:spPr>
          <a:xfrm>
            <a:off x="3152648" y="2522640"/>
            <a:ext cx="532008" cy="276999"/>
          </a:xfrm>
          <a:prstGeom prst="rect">
            <a:avLst/>
          </a:prstGeom>
          <a:noFill/>
        </p:spPr>
        <p:txBody>
          <a:bodyPr wrap="square" rtlCol="0">
            <a:spAutoFit/>
          </a:bodyPr>
          <a:lstStyle/>
          <a:p>
            <a:r>
              <a:rPr lang="pt-BR" sz="1200" dirty="0"/>
              <a:t>False</a:t>
            </a:r>
          </a:p>
        </p:txBody>
      </p:sp>
      <p:sp>
        <p:nvSpPr>
          <p:cNvPr id="12" name="Retângulo Arredondado 11">
            <a:extLst>
              <a:ext uri="{FF2B5EF4-FFF2-40B4-BE49-F238E27FC236}">
                <a16:creationId xmlns:a16="http://schemas.microsoft.com/office/drawing/2014/main" id="{76E70A7B-003D-1FBB-ACE3-2DB0118F736F}"/>
              </a:ext>
            </a:extLst>
          </p:cNvPr>
          <p:cNvSpPr/>
          <p:nvPr/>
        </p:nvSpPr>
        <p:spPr>
          <a:xfrm>
            <a:off x="971626" y="3199936"/>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bg1"/>
                </a:solidFill>
              </a:rPr>
              <a:t> Idade</a:t>
            </a:r>
            <a:r>
              <a:rPr lang="pt-BR" dirty="0">
                <a:solidFill>
                  <a:schemeClr val="accent1"/>
                </a:solidFill>
              </a:rPr>
              <a:t>, 15</a:t>
            </a:r>
          </a:p>
        </p:txBody>
      </p:sp>
      <p:sp>
        <p:nvSpPr>
          <p:cNvPr id="13" name="CaixaDeTexto 12">
            <a:extLst>
              <a:ext uri="{FF2B5EF4-FFF2-40B4-BE49-F238E27FC236}">
                <a16:creationId xmlns:a16="http://schemas.microsoft.com/office/drawing/2014/main" id="{17C122D1-B0B5-00A5-74D7-5EACEFC604F2}"/>
              </a:ext>
            </a:extLst>
          </p:cNvPr>
          <p:cNvSpPr txBox="1"/>
          <p:nvPr/>
        </p:nvSpPr>
        <p:spPr>
          <a:xfrm>
            <a:off x="3912294" y="3668449"/>
            <a:ext cx="433643" cy="276999"/>
          </a:xfrm>
          <a:prstGeom prst="rect">
            <a:avLst/>
          </a:prstGeom>
          <a:noFill/>
        </p:spPr>
        <p:txBody>
          <a:bodyPr wrap="square" rtlCol="0">
            <a:spAutoFit/>
          </a:bodyPr>
          <a:lstStyle/>
          <a:p>
            <a:r>
              <a:rPr lang="pt-BR" sz="1200" dirty="0">
                <a:solidFill>
                  <a:schemeClr val="bg1"/>
                </a:solidFill>
              </a:rPr>
              <a:t>125</a:t>
            </a:r>
          </a:p>
        </p:txBody>
      </p:sp>
      <p:sp>
        <p:nvSpPr>
          <p:cNvPr id="14" name="CaixaDeTexto 13">
            <a:extLst>
              <a:ext uri="{FF2B5EF4-FFF2-40B4-BE49-F238E27FC236}">
                <a16:creationId xmlns:a16="http://schemas.microsoft.com/office/drawing/2014/main" id="{A9B4BCE3-A1C3-2536-6FA9-F5D160311407}"/>
              </a:ext>
            </a:extLst>
          </p:cNvPr>
          <p:cNvSpPr txBox="1"/>
          <p:nvPr/>
        </p:nvSpPr>
        <p:spPr>
          <a:xfrm>
            <a:off x="3272128" y="3644799"/>
            <a:ext cx="376807" cy="276999"/>
          </a:xfrm>
          <a:prstGeom prst="rect">
            <a:avLst/>
          </a:prstGeom>
          <a:noFill/>
        </p:spPr>
        <p:txBody>
          <a:bodyPr wrap="square" rtlCol="0">
            <a:spAutoFit/>
          </a:bodyPr>
          <a:lstStyle/>
          <a:p>
            <a:r>
              <a:rPr lang="pt-BR" sz="1200" dirty="0">
                <a:solidFill>
                  <a:schemeClr val="bg1"/>
                </a:solidFill>
              </a:rPr>
              <a:t>34</a:t>
            </a:r>
          </a:p>
        </p:txBody>
      </p:sp>
      <p:sp>
        <p:nvSpPr>
          <p:cNvPr id="15" name="Retângulo Arredondado 14">
            <a:extLst>
              <a:ext uri="{FF2B5EF4-FFF2-40B4-BE49-F238E27FC236}">
                <a16:creationId xmlns:a16="http://schemas.microsoft.com/office/drawing/2014/main" id="{1DF79EAF-5AF1-6E73-501B-FABA1FF13DD8}"/>
              </a:ext>
            </a:extLst>
          </p:cNvPr>
          <p:cNvSpPr/>
          <p:nvPr/>
        </p:nvSpPr>
        <p:spPr>
          <a:xfrm>
            <a:off x="4255083" y="3248130"/>
            <a:ext cx="1167260" cy="835053"/>
          </a:xfrm>
          <a:prstGeom prst="round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Idade</a:t>
            </a:r>
          </a:p>
        </p:txBody>
      </p:sp>
      <p:cxnSp>
        <p:nvCxnSpPr>
          <p:cNvPr id="16" name="Conector de Seta Reta 15">
            <a:extLst>
              <a:ext uri="{FF2B5EF4-FFF2-40B4-BE49-F238E27FC236}">
                <a16:creationId xmlns:a16="http://schemas.microsoft.com/office/drawing/2014/main" id="{32A84AF0-A8D5-0A5D-D170-46A466FC1CC2}"/>
              </a:ext>
            </a:extLst>
          </p:cNvPr>
          <p:cNvCxnSpPr>
            <a:cxnSpLocks/>
          </p:cNvCxnSpPr>
          <p:nvPr/>
        </p:nvCxnSpPr>
        <p:spPr>
          <a:xfrm flipH="1">
            <a:off x="691596" y="4034989"/>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7">
            <a:extLst>
              <a:ext uri="{FF2B5EF4-FFF2-40B4-BE49-F238E27FC236}">
                <a16:creationId xmlns:a16="http://schemas.microsoft.com/office/drawing/2014/main" id="{10FBB087-9E9A-8C2F-5809-DE0FFD6E9510}"/>
              </a:ext>
            </a:extLst>
          </p:cNvPr>
          <p:cNvCxnSpPr>
            <a:cxnSpLocks/>
          </p:cNvCxnSpPr>
          <p:nvPr/>
        </p:nvCxnSpPr>
        <p:spPr>
          <a:xfrm>
            <a:off x="1435872" y="4034989"/>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tângulo Arredondado 18">
            <a:extLst>
              <a:ext uri="{FF2B5EF4-FFF2-40B4-BE49-F238E27FC236}">
                <a16:creationId xmlns:a16="http://schemas.microsoft.com/office/drawing/2014/main" id="{68408589-601C-4369-37F3-4B022046D86C}"/>
              </a:ext>
            </a:extLst>
          </p:cNvPr>
          <p:cNvSpPr/>
          <p:nvPr/>
        </p:nvSpPr>
        <p:spPr>
          <a:xfrm>
            <a:off x="35870" y="4651744"/>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0</a:t>
            </a:r>
          </a:p>
        </p:txBody>
      </p:sp>
      <p:sp>
        <p:nvSpPr>
          <p:cNvPr id="21" name="Retângulo Arredondado 20">
            <a:extLst>
              <a:ext uri="{FF2B5EF4-FFF2-40B4-BE49-F238E27FC236}">
                <a16:creationId xmlns:a16="http://schemas.microsoft.com/office/drawing/2014/main" id="{9E4E7E1F-CD86-E17F-001C-89C492A05BF3}"/>
              </a:ext>
            </a:extLst>
          </p:cNvPr>
          <p:cNvSpPr/>
          <p:nvPr/>
        </p:nvSpPr>
        <p:spPr>
          <a:xfrm>
            <a:off x="1448288" y="4651743"/>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12.5</a:t>
            </a:r>
          </a:p>
        </p:txBody>
      </p:sp>
      <p:sp>
        <p:nvSpPr>
          <p:cNvPr id="22" name="CaixaDeTexto 21">
            <a:extLst>
              <a:ext uri="{FF2B5EF4-FFF2-40B4-BE49-F238E27FC236}">
                <a16:creationId xmlns:a16="http://schemas.microsoft.com/office/drawing/2014/main" id="{19B9430B-C5A0-981B-06AA-A66F8F782C0F}"/>
              </a:ext>
            </a:extLst>
          </p:cNvPr>
          <p:cNvSpPr txBox="1"/>
          <p:nvPr/>
        </p:nvSpPr>
        <p:spPr>
          <a:xfrm>
            <a:off x="523525" y="4144950"/>
            <a:ext cx="595239" cy="276999"/>
          </a:xfrm>
          <a:prstGeom prst="rect">
            <a:avLst/>
          </a:prstGeom>
          <a:noFill/>
        </p:spPr>
        <p:txBody>
          <a:bodyPr wrap="square" rtlCol="0">
            <a:spAutoFit/>
          </a:bodyPr>
          <a:lstStyle/>
          <a:p>
            <a:r>
              <a:rPr lang="pt-BR" sz="1200" dirty="0"/>
              <a:t>&lt;=25</a:t>
            </a:r>
          </a:p>
        </p:txBody>
      </p:sp>
      <p:sp>
        <p:nvSpPr>
          <p:cNvPr id="24" name="CaixaDeTexto 23">
            <a:extLst>
              <a:ext uri="{FF2B5EF4-FFF2-40B4-BE49-F238E27FC236}">
                <a16:creationId xmlns:a16="http://schemas.microsoft.com/office/drawing/2014/main" id="{DEFB0F5D-6F33-A84B-15D6-F1C8CDD3BA11}"/>
              </a:ext>
            </a:extLst>
          </p:cNvPr>
          <p:cNvSpPr txBox="1"/>
          <p:nvPr/>
        </p:nvSpPr>
        <p:spPr>
          <a:xfrm>
            <a:off x="1692684" y="4144949"/>
            <a:ext cx="595239" cy="276999"/>
          </a:xfrm>
          <a:prstGeom prst="rect">
            <a:avLst/>
          </a:prstGeom>
          <a:noFill/>
        </p:spPr>
        <p:txBody>
          <a:bodyPr wrap="square" rtlCol="0">
            <a:spAutoFit/>
          </a:bodyPr>
          <a:lstStyle/>
          <a:p>
            <a:r>
              <a:rPr lang="pt-BR" sz="1200" dirty="0"/>
              <a:t>&gt;25</a:t>
            </a:r>
          </a:p>
        </p:txBody>
      </p:sp>
      <p:cxnSp>
        <p:nvCxnSpPr>
          <p:cNvPr id="10" name="Conector de Seta Reta 9">
            <a:extLst>
              <a:ext uri="{FF2B5EF4-FFF2-40B4-BE49-F238E27FC236}">
                <a16:creationId xmlns:a16="http://schemas.microsoft.com/office/drawing/2014/main" id="{C9D8B061-411A-1237-F127-9D12F013DB42}"/>
              </a:ext>
            </a:extLst>
          </p:cNvPr>
          <p:cNvCxnSpPr>
            <a:cxnSpLocks/>
          </p:cNvCxnSpPr>
          <p:nvPr/>
        </p:nvCxnSpPr>
        <p:spPr>
          <a:xfrm flipH="1">
            <a:off x="4112926" y="4082834"/>
            <a:ext cx="744276" cy="60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ector de Seta Reta 16">
            <a:extLst>
              <a:ext uri="{FF2B5EF4-FFF2-40B4-BE49-F238E27FC236}">
                <a16:creationId xmlns:a16="http://schemas.microsoft.com/office/drawing/2014/main" id="{8CFADDE7-E7AE-8692-FFA8-E61DF5AD56D1}"/>
              </a:ext>
            </a:extLst>
          </p:cNvPr>
          <p:cNvCxnSpPr>
            <a:cxnSpLocks/>
          </p:cNvCxnSpPr>
          <p:nvPr/>
        </p:nvCxnSpPr>
        <p:spPr>
          <a:xfrm>
            <a:off x="4887400" y="4082834"/>
            <a:ext cx="534943" cy="568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tângulo Arredondado 22">
            <a:extLst>
              <a:ext uri="{FF2B5EF4-FFF2-40B4-BE49-F238E27FC236}">
                <a16:creationId xmlns:a16="http://schemas.microsoft.com/office/drawing/2014/main" id="{717D024E-1086-D4C0-5EA2-88ED92E4E4B8}"/>
              </a:ext>
            </a:extLst>
          </p:cNvPr>
          <p:cNvSpPr/>
          <p:nvPr/>
        </p:nvSpPr>
        <p:spPr>
          <a:xfrm>
            <a:off x="3464502" y="4683640"/>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-20</a:t>
            </a:r>
          </a:p>
        </p:txBody>
      </p:sp>
      <p:sp>
        <p:nvSpPr>
          <p:cNvPr id="25" name="Retângulo Arredondado 24">
            <a:extLst>
              <a:ext uri="{FF2B5EF4-FFF2-40B4-BE49-F238E27FC236}">
                <a16:creationId xmlns:a16="http://schemas.microsoft.com/office/drawing/2014/main" id="{57017335-5EE5-FA37-71B4-42584C7408E1}"/>
              </a:ext>
            </a:extLst>
          </p:cNvPr>
          <p:cNvSpPr/>
          <p:nvPr/>
        </p:nvSpPr>
        <p:spPr>
          <a:xfrm>
            <a:off x="4876920" y="4683639"/>
            <a:ext cx="1167260" cy="8350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-5</a:t>
            </a:r>
          </a:p>
        </p:txBody>
      </p:sp>
      <p:sp>
        <p:nvSpPr>
          <p:cNvPr id="26" name="CaixaDeTexto 25">
            <a:extLst>
              <a:ext uri="{FF2B5EF4-FFF2-40B4-BE49-F238E27FC236}">
                <a16:creationId xmlns:a16="http://schemas.microsoft.com/office/drawing/2014/main" id="{EDBD31AB-8FA2-ED48-51BE-BF248DC1FDEF}"/>
              </a:ext>
            </a:extLst>
          </p:cNvPr>
          <p:cNvSpPr txBox="1"/>
          <p:nvPr/>
        </p:nvSpPr>
        <p:spPr>
          <a:xfrm>
            <a:off x="3912295" y="4196892"/>
            <a:ext cx="704968" cy="276999"/>
          </a:xfrm>
          <a:prstGeom prst="rect">
            <a:avLst/>
          </a:prstGeom>
          <a:noFill/>
        </p:spPr>
        <p:txBody>
          <a:bodyPr wrap="square" rtlCol="0">
            <a:spAutoFit/>
          </a:bodyPr>
          <a:lstStyle/>
          <a:p>
            <a:r>
              <a:rPr lang="pt-BR" sz="1200" dirty="0"/>
              <a:t>&lt;=24.5</a:t>
            </a:r>
          </a:p>
        </p:txBody>
      </p:sp>
      <p:sp>
        <p:nvSpPr>
          <p:cNvPr id="27" name="CaixaDeTexto 26">
            <a:extLst>
              <a:ext uri="{FF2B5EF4-FFF2-40B4-BE49-F238E27FC236}">
                <a16:creationId xmlns:a16="http://schemas.microsoft.com/office/drawing/2014/main" id="{0E468B5B-A082-97CD-21BD-2AEA406B9226}"/>
              </a:ext>
            </a:extLst>
          </p:cNvPr>
          <p:cNvSpPr txBox="1"/>
          <p:nvPr/>
        </p:nvSpPr>
        <p:spPr>
          <a:xfrm>
            <a:off x="5150611" y="4175807"/>
            <a:ext cx="704968" cy="276999"/>
          </a:xfrm>
          <a:prstGeom prst="rect">
            <a:avLst/>
          </a:prstGeom>
          <a:noFill/>
        </p:spPr>
        <p:txBody>
          <a:bodyPr wrap="square" rtlCol="0">
            <a:spAutoFit/>
          </a:bodyPr>
          <a:lstStyle/>
          <a:p>
            <a:r>
              <a:rPr lang="pt-BR" sz="1200" dirty="0"/>
              <a:t>&gt;24.5</a:t>
            </a:r>
          </a:p>
        </p:txBody>
      </p:sp>
    </p:spTree>
    <p:extLst>
      <p:ext uri="{BB962C8B-B14F-4D97-AF65-F5344CB8AC3E}">
        <p14:creationId xmlns:p14="http://schemas.microsoft.com/office/powerpoint/2010/main" val="2209718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1900520"/>
          </a:xfrm>
          <a:prstGeom prst="rect">
            <a:avLst/>
          </a:prstGeom>
          <a:noFill/>
        </p:spPr>
        <p:txBody>
          <a:bodyPr wrap="square" lIns="91440" tIns="45720" rIns="91440" bIns="45720" rtlCol="0" anchor="t">
            <a:spAutoFit/>
          </a:bodyPr>
          <a:lstStyle/>
          <a:p>
            <a:r>
              <a:rPr lang="pt-BR" sz="2350" dirty="0"/>
              <a:t>Passo 5: Crie novas árvores usando outros atributos como nó raiz. Por padrão, 100 árvores são construídas</a:t>
            </a:r>
          </a:p>
          <a:p>
            <a:endParaRPr lang="pt-BR" sz="2350" dirty="0"/>
          </a:p>
          <a:p>
            <a:r>
              <a:rPr lang="pt-BR" sz="2350" dirty="0"/>
              <a:t>Assim, a predição será o valor inicial (70) somado ao </a:t>
            </a:r>
            <a:r>
              <a:rPr lang="pt-BR" sz="2350" dirty="0" err="1"/>
              <a:t>learning</a:t>
            </a:r>
            <a:r>
              <a:rPr lang="pt-BR" sz="2350" dirty="0"/>
              <a:t> rating que multiplica cada árvore individual</a:t>
            </a:r>
            <a:endParaRPr lang="pt-BR" sz="2398" dirty="0"/>
          </a:p>
        </p:txBody>
      </p:sp>
    </p:spTree>
    <p:extLst>
      <p:ext uri="{BB962C8B-B14F-4D97-AF65-F5344CB8AC3E}">
        <p14:creationId xmlns:p14="http://schemas.microsoft.com/office/powerpoint/2010/main" val="401900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8" y="257211"/>
            <a:ext cx="12180722" cy="6851656"/>
          </a:xfrm>
          <a:prstGeom prst="rect">
            <a:avLst/>
          </a:prstGeom>
        </p:spPr>
      </p:pic>
      <p:cxnSp>
        <p:nvCxnSpPr>
          <p:cNvPr id="6" name="Straight Connector 5"/>
          <p:cNvCxnSpPr/>
          <p:nvPr/>
        </p:nvCxnSpPr>
        <p:spPr>
          <a:xfrm>
            <a:off x="5912170" y="4436957"/>
            <a:ext cx="36766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639" y="3061402"/>
            <a:ext cx="12180722" cy="735201"/>
          </a:xfrm>
          <a:prstGeom prst="rect">
            <a:avLst/>
          </a:prstGeom>
          <a:noFill/>
        </p:spPr>
        <p:txBody>
          <a:bodyPr wrap="square" rtlCol="0" anchor="ctr">
            <a:spAutoFit/>
          </a:bodyPr>
          <a:lstStyle/>
          <a:p>
            <a:pPr algn="ctr" defTabSz="609036">
              <a:lnSpc>
                <a:spcPct val="120000"/>
              </a:lnSpc>
              <a:defRPr/>
            </a:pPr>
            <a:r>
              <a:rPr lang="pt-BR" sz="3730" dirty="0">
                <a:solidFill>
                  <a:srgbClr val="626E73"/>
                </a:solidFill>
                <a:latin typeface="Gotham HTF Light"/>
                <a:cs typeface="Gotham HTF Light"/>
              </a:rPr>
              <a:t>Otimizações</a:t>
            </a:r>
            <a:endParaRPr lang="pt-BR" sz="3730" dirty="0">
              <a:solidFill>
                <a:srgbClr val="626E73"/>
              </a:solidFill>
              <a:latin typeface="Gotham HTF Bold"/>
              <a:cs typeface="Gotham HTF Bold"/>
            </a:endParaRPr>
          </a:p>
        </p:txBody>
      </p:sp>
      <p:pic>
        <p:nvPicPr>
          <p:cNvPr id="8" name="Picture 7"/>
          <p:cNvPicPr>
            <a:picLocks noChangeAspect="1"/>
          </p:cNvPicPr>
          <p:nvPr/>
        </p:nvPicPr>
        <p:blipFill>
          <a:blip r:embed="rId4"/>
          <a:stretch>
            <a:fillRect/>
          </a:stretch>
        </p:blipFill>
        <p:spPr>
          <a:xfrm>
            <a:off x="6009920" y="5848222"/>
            <a:ext cx="172194" cy="660688"/>
          </a:xfrm>
          <a:prstGeom prst="rect">
            <a:avLst/>
          </a:prstGeom>
        </p:spPr>
      </p:pic>
      <p:grpSp>
        <p:nvGrpSpPr>
          <p:cNvPr id="10" name="Group 9"/>
          <p:cNvGrpSpPr/>
          <p:nvPr/>
        </p:nvGrpSpPr>
        <p:grpSpPr>
          <a:xfrm>
            <a:off x="10773645" y="223306"/>
            <a:ext cx="1178469" cy="185138"/>
            <a:chOff x="7919542" y="328894"/>
            <a:chExt cx="957000" cy="150345"/>
          </a:xfrm>
        </p:grpSpPr>
        <p:pic>
          <p:nvPicPr>
            <p:cNvPr id="11" name="Imagem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Tree>
    <p:extLst>
      <p:ext uri="{BB962C8B-B14F-4D97-AF65-F5344CB8AC3E}">
        <p14:creationId xmlns:p14="http://schemas.microsoft.com/office/powerpoint/2010/main" val="3607139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099840"/>
          </a:xfrm>
          <a:prstGeom prst="rect">
            <a:avLst/>
          </a:prstGeom>
          <a:noFill/>
        </p:spPr>
        <p:txBody>
          <a:bodyPr wrap="square" lIns="91440" tIns="45720" rIns="91440" bIns="45720" rtlCol="0" anchor="t">
            <a:spAutoFit/>
          </a:bodyPr>
          <a:lstStyle/>
          <a:p>
            <a:r>
              <a:rPr lang="pt-BR" sz="2350" dirty="0"/>
              <a:t>As implementações convencionais de GBDT precisam, para cada </a:t>
            </a:r>
            <a:r>
              <a:rPr lang="pt-BR" sz="2350" dirty="0" err="1"/>
              <a:t>feature</a:t>
            </a:r>
            <a:r>
              <a:rPr lang="pt-BR" sz="2350" dirty="0"/>
              <a:t>, verificar todas as amostras para estimar o ganho de informação de todos os possíveis pontos de split. Portanto, </a:t>
            </a:r>
            <a:r>
              <a:rPr lang="pt-BR" sz="2350" dirty="0">
                <a:solidFill>
                  <a:srgbClr val="FF0000"/>
                </a:solidFill>
              </a:rPr>
              <a:t>a complexidade computacional será proporcional ao número de </a:t>
            </a:r>
            <a:r>
              <a:rPr lang="pt-BR" sz="2350" dirty="0" err="1">
                <a:solidFill>
                  <a:srgbClr val="FF0000"/>
                </a:solidFill>
              </a:rPr>
              <a:t>features</a:t>
            </a:r>
            <a:r>
              <a:rPr lang="pt-BR" sz="2350" dirty="0">
                <a:solidFill>
                  <a:srgbClr val="FF0000"/>
                </a:solidFill>
              </a:rPr>
              <a:t> e ao número de amostras</a:t>
            </a:r>
            <a:r>
              <a:rPr lang="pt-BR" sz="2350" dirty="0"/>
              <a:t>. Isto torna o tempo de treinamento um gargalo quando lidamos com big data. </a:t>
            </a:r>
          </a:p>
          <a:p>
            <a:endParaRPr lang="pt-BR" sz="2350" dirty="0"/>
          </a:p>
          <a:p>
            <a:r>
              <a:rPr lang="pt-BR" sz="2350" dirty="0"/>
              <a:t>Para lidar com essas limitações, os autores propuseram duas técnicas novas: </a:t>
            </a:r>
          </a:p>
          <a:p>
            <a:pPr marL="914400" lvl="1" indent="-457200">
              <a:buFont typeface="+mj-lt"/>
              <a:buAutoNum type="arabicPeriod"/>
            </a:pPr>
            <a:r>
              <a:rPr lang="pt-BR" sz="2398" i="1" dirty="0" err="1"/>
              <a:t>Gradient-based</a:t>
            </a:r>
            <a:r>
              <a:rPr lang="pt-BR" sz="2398" i="1" dirty="0"/>
              <a:t> </a:t>
            </a:r>
            <a:r>
              <a:rPr lang="pt-BR" sz="2398" i="1" dirty="0" err="1"/>
              <a:t>One-Side</a:t>
            </a:r>
            <a:r>
              <a:rPr lang="pt-BR" sz="2398" i="1" dirty="0"/>
              <a:t> </a:t>
            </a:r>
            <a:r>
              <a:rPr lang="pt-BR" sz="2398" i="1" dirty="0" err="1"/>
              <a:t>Sampling</a:t>
            </a:r>
            <a:r>
              <a:rPr lang="pt-BR" sz="2398" i="1" dirty="0"/>
              <a:t> (GOSS)</a:t>
            </a:r>
          </a:p>
          <a:p>
            <a:pPr marL="914400" lvl="1" indent="-457200">
              <a:buFont typeface="+mj-lt"/>
              <a:buAutoNum type="arabicPeriod"/>
            </a:pPr>
            <a:r>
              <a:rPr lang="pt-BR" sz="2398" i="1" dirty="0"/>
              <a:t>Exclusive </a:t>
            </a:r>
            <a:r>
              <a:rPr lang="pt-BR" sz="2398" i="1" dirty="0" err="1"/>
              <a:t>Feature</a:t>
            </a:r>
            <a:r>
              <a:rPr lang="pt-BR" sz="2398" i="1" dirty="0"/>
              <a:t> </a:t>
            </a:r>
            <a:r>
              <a:rPr lang="pt-BR" sz="2398" i="1" dirty="0" err="1"/>
              <a:t>Bundling</a:t>
            </a:r>
            <a:r>
              <a:rPr lang="pt-BR" sz="2398" i="1" dirty="0"/>
              <a:t> (EFB)</a:t>
            </a:r>
          </a:p>
          <a:p>
            <a:pPr marL="914400" lvl="1" indent="-457200">
              <a:buFont typeface="+mj-lt"/>
              <a:buAutoNum type="arabicPeriod"/>
            </a:pPr>
            <a:endParaRPr lang="pt-BR" sz="2398" i="1" dirty="0"/>
          </a:p>
          <a:p>
            <a:r>
              <a:rPr lang="pt-BR" sz="2398" dirty="0"/>
              <a:t>Ambos serão descritos em detalhes agora.</a:t>
            </a:r>
          </a:p>
        </p:txBody>
      </p:sp>
    </p:spTree>
    <p:extLst>
      <p:ext uri="{BB962C8B-B14F-4D97-AF65-F5344CB8AC3E}">
        <p14:creationId xmlns:p14="http://schemas.microsoft.com/office/powerpoint/2010/main" val="1589996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3347070"/>
          </a:xfrm>
          <a:prstGeom prst="rect">
            <a:avLst/>
          </a:prstGeom>
          <a:noFill/>
        </p:spPr>
        <p:txBody>
          <a:bodyPr wrap="square" lIns="91440" tIns="45720" rIns="91440" bIns="45720" rtlCol="0" anchor="t">
            <a:spAutoFit/>
          </a:bodyPr>
          <a:lstStyle/>
          <a:p>
            <a:r>
              <a:rPr lang="pt-BR" sz="2350" dirty="0"/>
              <a:t>As aplicações real que usam </a:t>
            </a:r>
            <a:r>
              <a:rPr lang="pt-BR" sz="2350" dirty="0" err="1"/>
              <a:t>datasets</a:t>
            </a:r>
            <a:r>
              <a:rPr lang="pt-BR" sz="2350" dirty="0"/>
              <a:t> de larga escala são usualmente esparsos. Usando a abordagem gulosa, um algoritmo GBDT pode reduzir o custo de treinamento ignorando </a:t>
            </a:r>
            <a:r>
              <a:rPr lang="pt-BR" sz="2350" dirty="0" err="1"/>
              <a:t>features</a:t>
            </a:r>
            <a:r>
              <a:rPr lang="pt-BR" sz="2350" dirty="0"/>
              <a:t> com valores iguais a zero. Entretanto, a abordagem baseada em histogramas não possui soluções otimizadas para lidar com </a:t>
            </a:r>
            <a:r>
              <a:rPr lang="pt-BR" sz="2350" dirty="0" err="1"/>
              <a:t>esparsidade</a:t>
            </a:r>
            <a:r>
              <a:rPr lang="pt-BR" sz="2350" dirty="0"/>
              <a:t>. A razão é que o algoritmo baseado em histogramas precisa recuperar os valores dos </a:t>
            </a:r>
            <a:r>
              <a:rPr lang="pt-BR" sz="2350" dirty="0" err="1"/>
              <a:t>bins</a:t>
            </a:r>
            <a:r>
              <a:rPr lang="pt-BR" sz="2350" dirty="0"/>
              <a:t> para cada ponto de dado, não importa se seu valor é zero ou não. </a:t>
            </a:r>
          </a:p>
          <a:p>
            <a:endParaRPr lang="pt-BR" sz="2350" dirty="0"/>
          </a:p>
          <a:p>
            <a:r>
              <a:rPr lang="pt-BR" sz="2350" dirty="0"/>
              <a:t>A primeira maneira que o </a:t>
            </a:r>
            <a:r>
              <a:rPr lang="pt-BR" sz="2350" dirty="0" err="1"/>
              <a:t>LightGBM</a:t>
            </a:r>
            <a:r>
              <a:rPr lang="pt-BR" sz="2350" dirty="0"/>
              <a:t> se propõe a resolver esse problema é usando o algoritmo GOSS. </a:t>
            </a:r>
            <a:endParaRPr lang="pt-BR" sz="2398" dirty="0"/>
          </a:p>
        </p:txBody>
      </p:sp>
    </p:spTree>
    <p:extLst>
      <p:ext uri="{BB962C8B-B14F-4D97-AF65-F5344CB8AC3E}">
        <p14:creationId xmlns:p14="http://schemas.microsoft.com/office/powerpoint/2010/main" val="2322362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1177245"/>
          </a:xfrm>
          <a:prstGeom prst="rect">
            <a:avLst/>
          </a:prstGeom>
          <a:noFill/>
        </p:spPr>
        <p:txBody>
          <a:bodyPr wrap="square" lIns="91440" tIns="45720" rIns="91440" bIns="45720" rtlCol="0" anchor="t">
            <a:spAutoFit/>
          </a:bodyPr>
          <a:lstStyle/>
          <a:p>
            <a:r>
              <a:rPr lang="pt-BR" sz="2350" dirty="0"/>
              <a:t>O </a:t>
            </a:r>
            <a:r>
              <a:rPr lang="pt-BR" sz="2350" dirty="0" err="1"/>
              <a:t>pseudo-código</a:t>
            </a:r>
            <a:r>
              <a:rPr lang="pt-BR" sz="2350" dirty="0"/>
              <a:t> abaixo apresenta o GOSS. Seu objetivo é prover um bom equilíbrio entre reduzir o número de amostras a serem treinadas e manter a acurácia para árvores aprendidas.</a:t>
            </a:r>
            <a:endParaRPr lang="pt-BR" sz="2398" dirty="0"/>
          </a:p>
        </p:txBody>
      </p:sp>
      <p:pic>
        <p:nvPicPr>
          <p:cNvPr id="3" name="Imagem 2">
            <a:extLst>
              <a:ext uri="{FF2B5EF4-FFF2-40B4-BE49-F238E27FC236}">
                <a16:creationId xmlns:a16="http://schemas.microsoft.com/office/drawing/2014/main" id="{0BF2F391-1E06-2491-B03E-282BBE50CEA3}"/>
              </a:ext>
            </a:extLst>
          </p:cNvPr>
          <p:cNvPicPr>
            <a:picLocks noChangeAspect="1"/>
          </p:cNvPicPr>
          <p:nvPr/>
        </p:nvPicPr>
        <p:blipFill>
          <a:blip r:embed="rId3"/>
          <a:stretch>
            <a:fillRect/>
          </a:stretch>
        </p:blipFill>
        <p:spPr>
          <a:xfrm>
            <a:off x="812653" y="1987254"/>
            <a:ext cx="4580020" cy="4801634"/>
          </a:xfrm>
          <a:prstGeom prst="rect">
            <a:avLst/>
          </a:prstGeom>
        </p:spPr>
      </p:pic>
      <p:sp>
        <p:nvSpPr>
          <p:cNvPr id="4" name="CaixaDeTexto 3">
            <a:extLst>
              <a:ext uri="{FF2B5EF4-FFF2-40B4-BE49-F238E27FC236}">
                <a16:creationId xmlns:a16="http://schemas.microsoft.com/office/drawing/2014/main" id="{40D3D60D-F13D-09C7-C75D-8DF8A10EFC63}"/>
              </a:ext>
            </a:extLst>
          </p:cNvPr>
          <p:cNvSpPr txBox="1"/>
          <p:nvPr/>
        </p:nvSpPr>
        <p:spPr>
          <a:xfrm>
            <a:off x="7304567" y="2137144"/>
            <a:ext cx="4199861" cy="3693319"/>
          </a:xfrm>
          <a:prstGeom prst="rect">
            <a:avLst/>
          </a:prstGeom>
          <a:noFill/>
        </p:spPr>
        <p:txBody>
          <a:bodyPr wrap="square" rtlCol="0">
            <a:spAutoFit/>
          </a:bodyPr>
          <a:lstStyle/>
          <a:p>
            <a:r>
              <a:rPr lang="pt-BR" dirty="0"/>
              <a:t>Segundo os autores: </a:t>
            </a:r>
          </a:p>
          <a:p>
            <a:r>
              <a:rPr lang="pt-BR" dirty="0"/>
              <a:t>“... Notamos que o gradiente (residual </a:t>
            </a:r>
            <a:r>
              <a:rPr lang="pt-BR" dirty="0" err="1"/>
              <a:t>errors</a:t>
            </a:r>
            <a:r>
              <a:rPr lang="pt-BR" dirty="0"/>
              <a:t>) para cada amostra fornece informação útil para amostragem dos dados, isto é, </a:t>
            </a:r>
            <a:r>
              <a:rPr lang="pt-BR" dirty="0">
                <a:solidFill>
                  <a:schemeClr val="accent1"/>
                </a:solidFill>
              </a:rPr>
              <a:t>se uma amostra é associada com um pequeno gradiente, o erro de treinamento dessa amostra é pequena e ela já foi bem treinada. Logo, uma ideia óbvia é descartar tais amostrar</a:t>
            </a:r>
            <a:r>
              <a:rPr lang="pt-BR" dirty="0"/>
              <a:t>. Entretanto, fazer isso de maneira direta irá alterar a distribuição dos dados, o que afeta diretamente a acurácia do modelo aprendido. Para evitar isso, surgiu o GOSS.”</a:t>
            </a:r>
          </a:p>
        </p:txBody>
      </p:sp>
    </p:spTree>
    <p:extLst>
      <p:ext uri="{BB962C8B-B14F-4D97-AF65-F5344CB8AC3E}">
        <p14:creationId xmlns:p14="http://schemas.microsoft.com/office/powerpoint/2010/main" val="3010541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 y="223306"/>
            <a:ext cx="12180722" cy="6851656"/>
          </a:xfrm>
          <a:prstGeom prst="rect">
            <a:avLst/>
          </a:prstGeom>
        </p:spPr>
      </p:pic>
      <p:cxnSp>
        <p:nvCxnSpPr>
          <p:cNvPr id="6" name="Straight Connector 5"/>
          <p:cNvCxnSpPr/>
          <p:nvPr/>
        </p:nvCxnSpPr>
        <p:spPr>
          <a:xfrm>
            <a:off x="5912170" y="4436957"/>
            <a:ext cx="36766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639" y="3061402"/>
            <a:ext cx="12180722" cy="735201"/>
          </a:xfrm>
          <a:prstGeom prst="rect">
            <a:avLst/>
          </a:prstGeom>
          <a:noFill/>
        </p:spPr>
        <p:txBody>
          <a:bodyPr wrap="square" rtlCol="0" anchor="ctr">
            <a:spAutoFit/>
          </a:bodyPr>
          <a:lstStyle/>
          <a:p>
            <a:pPr algn="ctr" defTabSz="609036">
              <a:lnSpc>
                <a:spcPct val="120000"/>
              </a:lnSpc>
              <a:defRPr/>
            </a:pPr>
            <a:r>
              <a:rPr lang="pt-BR" sz="3730" dirty="0">
                <a:solidFill>
                  <a:srgbClr val="626E73"/>
                </a:solidFill>
                <a:latin typeface="Gotham HTF Light"/>
                <a:cs typeface="Gotham HTF Light"/>
              </a:rPr>
              <a:t>Definição</a:t>
            </a:r>
            <a:endParaRPr lang="pt-BR" sz="3730" dirty="0">
              <a:solidFill>
                <a:srgbClr val="626E73"/>
              </a:solidFill>
              <a:latin typeface="Gotham HTF Bold"/>
              <a:cs typeface="Gotham HTF Bold"/>
            </a:endParaRPr>
          </a:p>
        </p:txBody>
      </p:sp>
      <p:pic>
        <p:nvPicPr>
          <p:cNvPr id="8" name="Picture 7"/>
          <p:cNvPicPr>
            <a:picLocks noChangeAspect="1"/>
          </p:cNvPicPr>
          <p:nvPr/>
        </p:nvPicPr>
        <p:blipFill>
          <a:blip r:embed="rId4"/>
          <a:stretch>
            <a:fillRect/>
          </a:stretch>
        </p:blipFill>
        <p:spPr>
          <a:xfrm>
            <a:off x="6009920" y="5848222"/>
            <a:ext cx="172194" cy="660688"/>
          </a:xfrm>
          <a:prstGeom prst="rect">
            <a:avLst/>
          </a:prstGeom>
        </p:spPr>
      </p:pic>
      <p:grpSp>
        <p:nvGrpSpPr>
          <p:cNvPr id="10" name="Group 9"/>
          <p:cNvGrpSpPr/>
          <p:nvPr/>
        </p:nvGrpSpPr>
        <p:grpSpPr>
          <a:xfrm>
            <a:off x="10773645" y="223306"/>
            <a:ext cx="1178469" cy="185138"/>
            <a:chOff x="7919542" y="328894"/>
            <a:chExt cx="957000" cy="150345"/>
          </a:xfrm>
        </p:grpSpPr>
        <p:pic>
          <p:nvPicPr>
            <p:cNvPr id="11" name="Imagem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Tree>
    <p:extLst>
      <p:ext uri="{BB962C8B-B14F-4D97-AF65-F5344CB8AC3E}">
        <p14:creationId xmlns:p14="http://schemas.microsoft.com/office/powerpoint/2010/main" val="964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53970"/>
          </a:xfrm>
          <a:prstGeom prst="rect">
            <a:avLst/>
          </a:prstGeom>
          <a:noFill/>
        </p:spPr>
        <p:txBody>
          <a:bodyPr wrap="square" lIns="91440" tIns="45720" rIns="91440" bIns="45720" rtlCol="0" anchor="t">
            <a:spAutoFit/>
          </a:bodyPr>
          <a:lstStyle/>
          <a:p>
            <a:r>
              <a:rPr lang="pt-BR" sz="2350" dirty="0"/>
              <a:t>Vamos entender o passo a passo do algoritmo:</a:t>
            </a:r>
            <a:endParaRPr lang="pt-BR" sz="2398" dirty="0"/>
          </a:p>
        </p:txBody>
      </p:sp>
      <p:pic>
        <p:nvPicPr>
          <p:cNvPr id="3" name="Imagem 2">
            <a:extLst>
              <a:ext uri="{FF2B5EF4-FFF2-40B4-BE49-F238E27FC236}">
                <a16:creationId xmlns:a16="http://schemas.microsoft.com/office/drawing/2014/main" id="{0BF2F391-1E06-2491-B03E-282BBE50CEA3}"/>
              </a:ext>
            </a:extLst>
          </p:cNvPr>
          <p:cNvPicPr>
            <a:picLocks noChangeAspect="1"/>
          </p:cNvPicPr>
          <p:nvPr/>
        </p:nvPicPr>
        <p:blipFill>
          <a:blip r:embed="rId3"/>
          <a:stretch>
            <a:fillRect/>
          </a:stretch>
        </p:blipFill>
        <p:spPr>
          <a:xfrm>
            <a:off x="812653" y="1987254"/>
            <a:ext cx="4580020" cy="4801634"/>
          </a:xfrm>
          <a:prstGeom prst="rect">
            <a:avLst/>
          </a:prstGeom>
        </p:spPr>
      </p:pic>
      <p:sp>
        <p:nvSpPr>
          <p:cNvPr id="2" name="Retângulo 1">
            <a:extLst>
              <a:ext uri="{FF2B5EF4-FFF2-40B4-BE49-F238E27FC236}">
                <a16:creationId xmlns:a16="http://schemas.microsoft.com/office/drawing/2014/main" id="{162C88A3-9C08-C1F3-99D6-22248B00AB66}"/>
              </a:ext>
            </a:extLst>
          </p:cNvPr>
          <p:cNvSpPr/>
          <p:nvPr/>
        </p:nvSpPr>
        <p:spPr>
          <a:xfrm>
            <a:off x="812653" y="2371060"/>
            <a:ext cx="4099589" cy="137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24D6DC37-D0AC-B43E-85C4-2A86B84E26EF}"/>
              </a:ext>
            </a:extLst>
          </p:cNvPr>
          <p:cNvSpPr txBox="1"/>
          <p:nvPr/>
        </p:nvSpPr>
        <p:spPr>
          <a:xfrm>
            <a:off x="8208335" y="1991856"/>
            <a:ext cx="3625702" cy="4801314"/>
          </a:xfrm>
          <a:prstGeom prst="rect">
            <a:avLst/>
          </a:prstGeom>
          <a:noFill/>
        </p:spPr>
        <p:txBody>
          <a:bodyPr wrap="square" rtlCol="0">
            <a:spAutoFit/>
          </a:bodyPr>
          <a:lstStyle/>
          <a:p>
            <a:pPr marL="285750" indent="-285750">
              <a:buFont typeface="Arial" panose="020B0604020202020204" pitchFamily="34" charset="0"/>
              <a:buChar char="•"/>
            </a:pPr>
            <a:r>
              <a:rPr lang="pt-BR" dirty="0" err="1"/>
              <a:t>I</a:t>
            </a:r>
            <a:r>
              <a:rPr lang="pt-BR" dirty="0"/>
              <a:t>: conjunto de treinamento</a:t>
            </a:r>
          </a:p>
          <a:p>
            <a:pPr marL="285750" indent="-285750">
              <a:buFont typeface="Arial" panose="020B0604020202020204" pitchFamily="34" charset="0"/>
              <a:buChar char="•"/>
            </a:pPr>
            <a:r>
              <a:rPr lang="pt-BR" dirty="0"/>
              <a:t>d: número de iterações </a:t>
            </a:r>
          </a:p>
          <a:p>
            <a:pPr marL="285750" indent="-285750">
              <a:buFont typeface="Arial" panose="020B0604020202020204" pitchFamily="34" charset="0"/>
              <a:buChar char="•"/>
            </a:pPr>
            <a:r>
              <a:rPr lang="pt-BR" dirty="0"/>
              <a:t>a: taxa de amostras com valor de gradiente alto (20)</a:t>
            </a:r>
          </a:p>
          <a:p>
            <a:pPr marL="285750" indent="-285750">
              <a:buFont typeface="Arial" panose="020B0604020202020204" pitchFamily="34" charset="0"/>
              <a:buChar char="•"/>
            </a:pPr>
            <a:r>
              <a:rPr lang="pt-BR" dirty="0" err="1"/>
              <a:t>b</a:t>
            </a:r>
            <a:r>
              <a:rPr lang="pt-BR" dirty="0"/>
              <a:t>: taxa de amostras com valor de gradiente baixo (10)</a:t>
            </a:r>
          </a:p>
          <a:p>
            <a:pPr marL="285750" indent="-285750">
              <a:buFont typeface="Arial" panose="020B0604020202020204" pitchFamily="34" charset="0"/>
              <a:buChar char="•"/>
            </a:pPr>
            <a:r>
              <a:rPr lang="pt-BR" dirty="0" err="1"/>
              <a:t>fact</a:t>
            </a:r>
            <a:r>
              <a:rPr lang="pt-BR" dirty="0"/>
              <a:t>: constante que amplifica amostras com valor de gradiente baixo quando for calcular o ganho de informação. </a:t>
            </a:r>
          </a:p>
          <a:p>
            <a:pPr marL="285750" indent="-285750">
              <a:buFont typeface="Arial" panose="020B0604020202020204" pitchFamily="34" charset="0"/>
              <a:buChar char="•"/>
            </a:pPr>
            <a:r>
              <a:rPr lang="pt-BR" dirty="0" err="1"/>
              <a:t>topN</a:t>
            </a:r>
            <a:r>
              <a:rPr lang="pt-BR" dirty="0"/>
              <a:t>: amostras com valor de gradiente alto que serão selecionadas para treino</a:t>
            </a:r>
          </a:p>
          <a:p>
            <a:pPr marL="285750" indent="-285750">
              <a:buFont typeface="Arial" panose="020B0604020202020204" pitchFamily="34" charset="0"/>
              <a:buChar char="•"/>
            </a:pPr>
            <a:r>
              <a:rPr lang="pt-BR" dirty="0" err="1"/>
              <a:t>randN</a:t>
            </a:r>
            <a:r>
              <a:rPr lang="pt-BR" dirty="0"/>
              <a:t>: amostras com valor de gradiente baixo que serão selecionadas para treino</a:t>
            </a:r>
          </a:p>
          <a:p>
            <a:pPr marL="285750" indent="-285750">
              <a:buFont typeface="Arial" panose="020B0604020202020204" pitchFamily="34" charset="0"/>
              <a:buChar char="•"/>
            </a:pPr>
            <a:endParaRPr lang="pt-BR" dirty="0"/>
          </a:p>
        </p:txBody>
      </p:sp>
      <p:cxnSp>
        <p:nvCxnSpPr>
          <p:cNvPr id="7" name="Conector em Curva 6">
            <a:extLst>
              <a:ext uri="{FF2B5EF4-FFF2-40B4-BE49-F238E27FC236}">
                <a16:creationId xmlns:a16="http://schemas.microsoft.com/office/drawing/2014/main" id="{8761CA97-8190-D95F-E9B5-B4938B1172B8}"/>
              </a:ext>
            </a:extLst>
          </p:cNvPr>
          <p:cNvCxnSpPr>
            <a:cxnSpLocks/>
            <a:endCxn id="5" idx="1"/>
          </p:cNvCxnSpPr>
          <p:nvPr/>
        </p:nvCxnSpPr>
        <p:spPr>
          <a:xfrm>
            <a:off x="5007935" y="2934586"/>
            <a:ext cx="3200400" cy="1457927"/>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43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53970"/>
          </a:xfrm>
          <a:prstGeom prst="rect">
            <a:avLst/>
          </a:prstGeom>
          <a:noFill/>
        </p:spPr>
        <p:txBody>
          <a:bodyPr wrap="square" lIns="91440" tIns="45720" rIns="91440" bIns="45720" rtlCol="0" anchor="t">
            <a:spAutoFit/>
          </a:bodyPr>
          <a:lstStyle/>
          <a:p>
            <a:r>
              <a:rPr lang="pt-BR" sz="2350" dirty="0"/>
              <a:t>Vamos entender o passo a passo do algoritmo:</a:t>
            </a:r>
            <a:endParaRPr lang="pt-BR" sz="2398" dirty="0"/>
          </a:p>
        </p:txBody>
      </p:sp>
      <p:pic>
        <p:nvPicPr>
          <p:cNvPr id="3" name="Imagem 2">
            <a:extLst>
              <a:ext uri="{FF2B5EF4-FFF2-40B4-BE49-F238E27FC236}">
                <a16:creationId xmlns:a16="http://schemas.microsoft.com/office/drawing/2014/main" id="{0BF2F391-1E06-2491-B03E-282BBE50CEA3}"/>
              </a:ext>
            </a:extLst>
          </p:cNvPr>
          <p:cNvPicPr>
            <a:picLocks noChangeAspect="1"/>
          </p:cNvPicPr>
          <p:nvPr/>
        </p:nvPicPr>
        <p:blipFill>
          <a:blip r:embed="rId3"/>
          <a:stretch>
            <a:fillRect/>
          </a:stretch>
        </p:blipFill>
        <p:spPr>
          <a:xfrm>
            <a:off x="812653" y="1987254"/>
            <a:ext cx="4580020" cy="4801634"/>
          </a:xfrm>
          <a:prstGeom prst="rect">
            <a:avLst/>
          </a:prstGeom>
        </p:spPr>
      </p:pic>
      <p:sp>
        <p:nvSpPr>
          <p:cNvPr id="2" name="Retângulo 1">
            <a:extLst>
              <a:ext uri="{FF2B5EF4-FFF2-40B4-BE49-F238E27FC236}">
                <a16:creationId xmlns:a16="http://schemas.microsoft.com/office/drawing/2014/main" id="{162C88A3-9C08-C1F3-99D6-22248B00AB66}"/>
              </a:ext>
            </a:extLst>
          </p:cNvPr>
          <p:cNvSpPr/>
          <p:nvPr/>
        </p:nvSpPr>
        <p:spPr>
          <a:xfrm>
            <a:off x="853143" y="3702271"/>
            <a:ext cx="4099589" cy="17947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24D6DC37-D0AC-B43E-85C4-2A86B84E26EF}"/>
              </a:ext>
            </a:extLst>
          </p:cNvPr>
          <p:cNvSpPr txBox="1"/>
          <p:nvPr/>
        </p:nvSpPr>
        <p:spPr>
          <a:xfrm>
            <a:off x="8208335" y="1799918"/>
            <a:ext cx="3625702" cy="5078313"/>
          </a:xfrm>
          <a:prstGeom prst="rect">
            <a:avLst/>
          </a:prstGeom>
          <a:noFill/>
        </p:spPr>
        <p:txBody>
          <a:bodyPr wrap="square" rtlCol="0">
            <a:spAutoFit/>
          </a:bodyPr>
          <a:lstStyle/>
          <a:p>
            <a:r>
              <a:rPr lang="pt-BR" dirty="0"/>
              <a:t>Até o número </a:t>
            </a:r>
            <a:r>
              <a:rPr lang="pt-BR" dirty="0" err="1"/>
              <a:t>d</a:t>
            </a:r>
            <a:r>
              <a:rPr lang="pt-BR" dirty="0"/>
              <a:t> de iterações, faca:</a:t>
            </a:r>
          </a:p>
          <a:p>
            <a:pPr marL="742950" lvl="1" indent="-285750">
              <a:buFont typeface="Arial" panose="020B0604020202020204" pitchFamily="34" charset="0"/>
              <a:buChar char="•"/>
            </a:pPr>
            <a:r>
              <a:rPr lang="pt-BR" dirty="0"/>
              <a:t>Predição do modelo no conjunto de treino</a:t>
            </a:r>
          </a:p>
          <a:p>
            <a:pPr marL="742950" lvl="1" indent="-285750">
              <a:buFont typeface="Arial" panose="020B0604020202020204" pitchFamily="34" charset="0"/>
              <a:buChar char="•"/>
            </a:pPr>
            <a:r>
              <a:rPr lang="pt-BR" dirty="0"/>
              <a:t>Calcula a </a:t>
            </a:r>
            <a:r>
              <a:rPr lang="pt-BR" dirty="0" err="1"/>
              <a:t>loss</a:t>
            </a:r>
            <a:r>
              <a:rPr lang="pt-BR" dirty="0"/>
              <a:t> e armazena em </a:t>
            </a:r>
            <a:r>
              <a:rPr lang="pt-BR" dirty="0" err="1"/>
              <a:t>g</a:t>
            </a:r>
            <a:r>
              <a:rPr lang="pt-BR" dirty="0"/>
              <a:t> e cria um vetor de pesos (</a:t>
            </a:r>
            <a:r>
              <a:rPr lang="pt-BR" dirty="0" err="1"/>
              <a:t>w</a:t>
            </a:r>
            <a:r>
              <a:rPr lang="pt-BR" dirty="0"/>
              <a:t>), com 1’s</a:t>
            </a:r>
          </a:p>
          <a:p>
            <a:pPr marL="742950" lvl="1" indent="-285750">
              <a:buFont typeface="Arial" panose="020B0604020202020204" pitchFamily="34" charset="0"/>
              <a:buChar char="•"/>
            </a:pPr>
            <a:r>
              <a:rPr lang="pt-BR" dirty="0"/>
              <a:t>Ordene os valores dos gradientes de maneira descendente</a:t>
            </a:r>
          </a:p>
          <a:p>
            <a:pPr marL="742950" lvl="1" indent="-285750">
              <a:buFont typeface="Arial" panose="020B0604020202020204" pitchFamily="34" charset="0"/>
              <a:buChar char="•"/>
            </a:pPr>
            <a:r>
              <a:rPr lang="pt-BR" dirty="0" err="1"/>
              <a:t>topSet</a:t>
            </a:r>
            <a:r>
              <a:rPr lang="pt-BR" dirty="0"/>
              <a:t> será as amostras com maior valor de gradiente</a:t>
            </a:r>
          </a:p>
          <a:p>
            <a:pPr marL="742950" lvl="1" indent="-285750">
              <a:buFont typeface="Arial" panose="020B0604020202020204" pitchFamily="34" charset="0"/>
              <a:buChar char="•"/>
            </a:pPr>
            <a:r>
              <a:rPr lang="pt-BR" dirty="0" err="1"/>
              <a:t>randSet</a:t>
            </a:r>
            <a:r>
              <a:rPr lang="pt-BR" dirty="0"/>
              <a:t> (usualmente 10%) será o valor de amostras com menor valor de gradiente</a:t>
            </a:r>
          </a:p>
          <a:p>
            <a:pPr marL="742950" lvl="1" indent="-285750">
              <a:buFont typeface="Arial" panose="020B0604020202020204" pitchFamily="34" charset="0"/>
              <a:buChar char="•"/>
            </a:pPr>
            <a:r>
              <a:rPr lang="pt-BR" dirty="0" err="1"/>
              <a:t>usedSet</a:t>
            </a:r>
            <a:r>
              <a:rPr lang="pt-BR" dirty="0"/>
              <a:t> é a soma dos dois anteriores. Será usado para treinar um novo modelo</a:t>
            </a:r>
          </a:p>
        </p:txBody>
      </p:sp>
      <p:cxnSp>
        <p:nvCxnSpPr>
          <p:cNvPr id="7" name="Conector em Curva 6">
            <a:extLst>
              <a:ext uri="{FF2B5EF4-FFF2-40B4-BE49-F238E27FC236}">
                <a16:creationId xmlns:a16="http://schemas.microsoft.com/office/drawing/2014/main" id="{8761CA97-8190-D95F-E9B5-B4938B1172B8}"/>
              </a:ext>
            </a:extLst>
          </p:cNvPr>
          <p:cNvCxnSpPr>
            <a:cxnSpLocks/>
            <a:endCxn id="5" idx="1"/>
          </p:cNvCxnSpPr>
          <p:nvPr/>
        </p:nvCxnSpPr>
        <p:spPr>
          <a:xfrm flipV="1">
            <a:off x="4952732" y="4339075"/>
            <a:ext cx="3255603" cy="104782"/>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386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53970"/>
          </a:xfrm>
          <a:prstGeom prst="rect">
            <a:avLst/>
          </a:prstGeom>
          <a:noFill/>
        </p:spPr>
        <p:txBody>
          <a:bodyPr wrap="square" lIns="91440" tIns="45720" rIns="91440" bIns="45720" rtlCol="0" anchor="t">
            <a:spAutoFit/>
          </a:bodyPr>
          <a:lstStyle/>
          <a:p>
            <a:r>
              <a:rPr lang="pt-BR" sz="2350" dirty="0"/>
              <a:t>Vamos entender o passo a passo do algoritmo:</a:t>
            </a:r>
            <a:endParaRPr lang="pt-BR" sz="2398" dirty="0"/>
          </a:p>
        </p:txBody>
      </p:sp>
      <p:pic>
        <p:nvPicPr>
          <p:cNvPr id="3" name="Imagem 2">
            <a:extLst>
              <a:ext uri="{FF2B5EF4-FFF2-40B4-BE49-F238E27FC236}">
                <a16:creationId xmlns:a16="http://schemas.microsoft.com/office/drawing/2014/main" id="{0BF2F391-1E06-2491-B03E-282BBE50CEA3}"/>
              </a:ext>
            </a:extLst>
          </p:cNvPr>
          <p:cNvPicPr>
            <a:picLocks noChangeAspect="1"/>
          </p:cNvPicPr>
          <p:nvPr/>
        </p:nvPicPr>
        <p:blipFill>
          <a:blip r:embed="rId3"/>
          <a:stretch>
            <a:fillRect/>
          </a:stretch>
        </p:blipFill>
        <p:spPr>
          <a:xfrm>
            <a:off x="812653" y="1987254"/>
            <a:ext cx="4580020" cy="4801634"/>
          </a:xfrm>
          <a:prstGeom prst="rect">
            <a:avLst/>
          </a:prstGeom>
        </p:spPr>
      </p:pic>
      <p:sp>
        <p:nvSpPr>
          <p:cNvPr id="2" name="Retângulo 1">
            <a:extLst>
              <a:ext uri="{FF2B5EF4-FFF2-40B4-BE49-F238E27FC236}">
                <a16:creationId xmlns:a16="http://schemas.microsoft.com/office/drawing/2014/main" id="{162C88A3-9C08-C1F3-99D6-22248B00AB66}"/>
              </a:ext>
            </a:extLst>
          </p:cNvPr>
          <p:cNvSpPr/>
          <p:nvPr/>
        </p:nvSpPr>
        <p:spPr>
          <a:xfrm>
            <a:off x="1200321" y="5486399"/>
            <a:ext cx="4099589" cy="11695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24D6DC37-D0AC-B43E-85C4-2A86B84E26EF}"/>
              </a:ext>
            </a:extLst>
          </p:cNvPr>
          <p:cNvSpPr txBox="1"/>
          <p:nvPr/>
        </p:nvSpPr>
        <p:spPr>
          <a:xfrm>
            <a:off x="8208334" y="3001397"/>
            <a:ext cx="3625702" cy="1754326"/>
          </a:xfrm>
          <a:prstGeom prst="rect">
            <a:avLst/>
          </a:prstGeom>
          <a:noFill/>
        </p:spPr>
        <p:txBody>
          <a:bodyPr wrap="square" rtlCol="0">
            <a:spAutoFit/>
          </a:bodyPr>
          <a:lstStyle/>
          <a:p>
            <a:r>
              <a:rPr lang="pt-BR" dirty="0"/>
              <a:t>Até o número </a:t>
            </a:r>
            <a:r>
              <a:rPr lang="pt-BR" dirty="0" err="1"/>
              <a:t>d</a:t>
            </a:r>
            <a:r>
              <a:rPr lang="pt-BR" dirty="0"/>
              <a:t> de iterações, faca:</a:t>
            </a:r>
          </a:p>
          <a:p>
            <a:pPr marL="742950" lvl="1" indent="-285750">
              <a:buFont typeface="Arial" panose="020B0604020202020204" pitchFamily="34" charset="0"/>
              <a:buChar char="•"/>
            </a:pPr>
            <a:r>
              <a:rPr lang="pt-BR" dirty="0"/>
              <a:t>Amplifica o </a:t>
            </a:r>
            <a:r>
              <a:rPr lang="pt-BR" dirty="0" err="1"/>
              <a:t>dataset</a:t>
            </a:r>
            <a:r>
              <a:rPr lang="pt-BR" dirty="0"/>
              <a:t> com valores pequenos de gradiente</a:t>
            </a:r>
          </a:p>
          <a:p>
            <a:pPr marL="742950" lvl="1" indent="-285750">
              <a:buFont typeface="Arial" panose="020B0604020202020204" pitchFamily="34" charset="0"/>
              <a:buChar char="•"/>
            </a:pPr>
            <a:r>
              <a:rPr lang="pt-BR" dirty="0"/>
              <a:t>Treine um novo modelo no subconjunto criado</a:t>
            </a:r>
          </a:p>
        </p:txBody>
      </p:sp>
      <p:cxnSp>
        <p:nvCxnSpPr>
          <p:cNvPr id="7" name="Conector em Curva 6">
            <a:extLst>
              <a:ext uri="{FF2B5EF4-FFF2-40B4-BE49-F238E27FC236}">
                <a16:creationId xmlns:a16="http://schemas.microsoft.com/office/drawing/2014/main" id="{8761CA97-8190-D95F-E9B5-B4938B1172B8}"/>
              </a:ext>
            </a:extLst>
          </p:cNvPr>
          <p:cNvCxnSpPr>
            <a:cxnSpLocks/>
            <a:endCxn id="5" idx="1"/>
          </p:cNvCxnSpPr>
          <p:nvPr/>
        </p:nvCxnSpPr>
        <p:spPr>
          <a:xfrm flipV="1">
            <a:off x="5299912" y="3878560"/>
            <a:ext cx="2908422" cy="220571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097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453970"/>
          </a:xfrm>
          <a:prstGeom prst="rect">
            <a:avLst/>
          </a:prstGeom>
          <a:noFill/>
        </p:spPr>
        <p:txBody>
          <a:bodyPr wrap="square" lIns="91440" tIns="45720" rIns="91440" bIns="45720" rtlCol="0" anchor="t">
            <a:spAutoFit/>
          </a:bodyPr>
          <a:lstStyle/>
          <a:p>
            <a:r>
              <a:rPr lang="pt-BR" sz="2350" dirty="0"/>
              <a:t>Resumidamente, temos:</a:t>
            </a:r>
            <a:endParaRPr lang="pt-BR" sz="2398" dirty="0"/>
          </a:p>
        </p:txBody>
      </p:sp>
      <p:pic>
        <p:nvPicPr>
          <p:cNvPr id="3" name="Imagem 2">
            <a:extLst>
              <a:ext uri="{FF2B5EF4-FFF2-40B4-BE49-F238E27FC236}">
                <a16:creationId xmlns:a16="http://schemas.microsoft.com/office/drawing/2014/main" id="{0BF2F391-1E06-2491-B03E-282BBE50CEA3}"/>
              </a:ext>
            </a:extLst>
          </p:cNvPr>
          <p:cNvPicPr>
            <a:picLocks noChangeAspect="1"/>
          </p:cNvPicPr>
          <p:nvPr/>
        </p:nvPicPr>
        <p:blipFill>
          <a:blip r:embed="rId3"/>
          <a:stretch>
            <a:fillRect/>
          </a:stretch>
        </p:blipFill>
        <p:spPr>
          <a:xfrm>
            <a:off x="812653" y="1987254"/>
            <a:ext cx="4580020" cy="4801634"/>
          </a:xfrm>
          <a:prstGeom prst="rect">
            <a:avLst/>
          </a:prstGeom>
        </p:spPr>
      </p:pic>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24D6DC37-D0AC-B43E-85C4-2A86B84E26EF}"/>
                  </a:ext>
                </a:extLst>
              </p:cNvPr>
              <p:cNvSpPr txBox="1"/>
              <p:nvPr/>
            </p:nvSpPr>
            <p:spPr>
              <a:xfrm>
                <a:off x="7368362" y="1987254"/>
                <a:ext cx="4580020" cy="4362926"/>
              </a:xfrm>
              <a:prstGeom prst="rect">
                <a:avLst/>
              </a:prstGeom>
              <a:noFill/>
            </p:spPr>
            <p:txBody>
              <a:bodyPr wrap="square" rtlCol="0">
                <a:spAutoFit/>
              </a:bodyPr>
              <a:lstStyle/>
              <a:p>
                <a:r>
                  <a:rPr lang="pt-BR" dirty="0"/>
                  <a:t>GOSS manterá todas as instancias com valor de gradiente grande e aleatoriamente selecionará amostras com valor de gradiente pequeno. Primeiramente, o GOSS ordena as amostras de acordo com o valor absoluto de seu gradiente e seleciona as top </a:t>
                </a:r>
                <a14:m>
                  <m:oMath xmlns:m="http://schemas.openxmlformats.org/officeDocument/2006/math">
                    <m:r>
                      <a:rPr lang="pt-BR" b="0" i="1" smtClean="0">
                        <a:latin typeface="Cambria Math" panose="02040503050406030204" pitchFamily="18" charset="0"/>
                      </a:rPr>
                      <m:t>𝑎</m:t>
                    </m:r>
                    <m:r>
                      <a:rPr lang="pt-BR" b="0" i="1" smtClean="0">
                        <a:latin typeface="Cambria Math" panose="02040503050406030204" pitchFamily="18" charset="0"/>
                        <a:ea typeface="Cambria Math" panose="02040503050406030204" pitchFamily="18" charset="0"/>
                      </a:rPr>
                      <m:t>×100%</m:t>
                    </m:r>
                  </m:oMath>
                </a14:m>
                <a:r>
                  <a:rPr lang="pt-BR" dirty="0"/>
                  <a:t> amostras. Então, aleatoriamente selecionará b</a:t>
                </a:r>
                <a14:m>
                  <m:oMath xmlns:m="http://schemas.openxmlformats.org/officeDocument/2006/math">
                    <m:r>
                      <a:rPr lang="pt-BR" i="1">
                        <a:latin typeface="Cambria Math" panose="02040503050406030204" pitchFamily="18" charset="0"/>
                        <a:ea typeface="Cambria Math" panose="02040503050406030204" pitchFamily="18" charset="0"/>
                      </a:rPr>
                      <m:t>×100%</m:t>
                    </m:r>
                  </m:oMath>
                </a14:m>
                <a:r>
                  <a:rPr lang="pt-BR" dirty="0"/>
                  <a:t> amostras do resto dos dados. Depois disso, GOSS amplificará as amostras com pequeno valor de gradiente por uma constante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r>
                          <a:rPr lang="pt-BR" b="0" i="1" smtClean="0">
                            <a:latin typeface="Cambria Math" panose="02040503050406030204" pitchFamily="18" charset="0"/>
                          </a:rPr>
                          <m:t>𝑎</m:t>
                        </m:r>
                      </m:num>
                      <m:den>
                        <m:r>
                          <a:rPr lang="pt-BR" b="0" i="1" smtClean="0">
                            <a:latin typeface="Cambria Math" panose="02040503050406030204" pitchFamily="18" charset="0"/>
                          </a:rPr>
                          <m:t>𝑏</m:t>
                        </m:r>
                      </m:den>
                    </m:f>
                  </m:oMath>
                </a14:m>
                <a:r>
                  <a:rPr lang="pt-BR" dirty="0"/>
                  <a:t> quando calcular o ganho de informação. </a:t>
                </a:r>
              </a:p>
              <a:p>
                <a:endParaRPr lang="pt-BR" dirty="0"/>
              </a:p>
              <a:p>
                <a:r>
                  <a:rPr lang="pt-BR" dirty="0"/>
                  <a:t>Fazendo isso, um foco maior é posto em amostras não tão bem treinadas sem alterar muito a distribuição original dos dados. </a:t>
                </a:r>
              </a:p>
            </p:txBody>
          </p:sp>
        </mc:Choice>
        <mc:Fallback>
          <p:sp>
            <p:nvSpPr>
              <p:cNvPr id="5" name="CaixaDeTexto 4">
                <a:extLst>
                  <a:ext uri="{FF2B5EF4-FFF2-40B4-BE49-F238E27FC236}">
                    <a16:creationId xmlns:a16="http://schemas.microsoft.com/office/drawing/2014/main" id="{24D6DC37-D0AC-B43E-85C4-2A86B84E26EF}"/>
                  </a:ext>
                </a:extLst>
              </p:cNvPr>
              <p:cNvSpPr txBox="1">
                <a:spLocks noRot="1" noChangeAspect="1" noMove="1" noResize="1" noEditPoints="1" noAdjustHandles="1" noChangeArrowheads="1" noChangeShapeType="1" noTextEdit="1"/>
              </p:cNvSpPr>
              <p:nvPr/>
            </p:nvSpPr>
            <p:spPr>
              <a:xfrm>
                <a:off x="7368362" y="1987254"/>
                <a:ext cx="4580020" cy="4362926"/>
              </a:xfrm>
              <a:prstGeom prst="rect">
                <a:avLst/>
              </a:prstGeom>
              <a:blipFill>
                <a:blip r:embed="rId4"/>
                <a:stretch>
                  <a:fillRect l="-1108" t="-580" r="-1385" b="-1159"/>
                </a:stretch>
              </a:blipFill>
            </p:spPr>
            <p:txBody>
              <a:bodyPr/>
              <a:lstStyle/>
              <a:p>
                <a:r>
                  <a:rPr lang="pt-BR">
                    <a:noFill/>
                  </a:rPr>
                  <a:t> </a:t>
                </a:r>
              </a:p>
            </p:txBody>
          </p:sp>
        </mc:Fallback>
      </mc:AlternateContent>
    </p:spTree>
    <p:extLst>
      <p:ext uri="{BB962C8B-B14F-4D97-AF65-F5344CB8AC3E}">
        <p14:creationId xmlns:p14="http://schemas.microsoft.com/office/powerpoint/2010/main" val="2643258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1177245"/>
          </a:xfrm>
          <a:prstGeom prst="rect">
            <a:avLst/>
          </a:prstGeom>
          <a:noFill/>
        </p:spPr>
        <p:txBody>
          <a:bodyPr wrap="square" lIns="91440" tIns="45720" rIns="91440" bIns="45720" rtlCol="0" anchor="t">
            <a:spAutoFit/>
          </a:bodyPr>
          <a:lstStyle/>
          <a:p>
            <a:r>
              <a:rPr lang="pt-BR" sz="2350" dirty="0"/>
              <a:t>Com o GOSS, reduzimos o número de amostras usadas para treinar em cada iteração. Para lidar com o número de </a:t>
            </a:r>
            <a:r>
              <a:rPr lang="pt-BR" sz="2350" dirty="0" err="1"/>
              <a:t>features</a:t>
            </a:r>
            <a:r>
              <a:rPr lang="pt-BR" sz="2350" dirty="0"/>
              <a:t>, o </a:t>
            </a:r>
            <a:r>
              <a:rPr lang="pt-BR" sz="2350" dirty="0" err="1"/>
              <a:t>LightGBM</a:t>
            </a:r>
            <a:r>
              <a:rPr lang="pt-BR" sz="2350" dirty="0"/>
              <a:t> introduz um novo método: </a:t>
            </a:r>
            <a:r>
              <a:rPr lang="pt-BR" sz="2350" i="1" dirty="0">
                <a:solidFill>
                  <a:schemeClr val="accent1"/>
                </a:solidFill>
              </a:rPr>
              <a:t>Exclusive </a:t>
            </a:r>
            <a:r>
              <a:rPr lang="pt-BR" sz="2350" i="1" dirty="0" err="1">
                <a:solidFill>
                  <a:schemeClr val="accent1"/>
                </a:solidFill>
              </a:rPr>
              <a:t>Feature</a:t>
            </a:r>
            <a:r>
              <a:rPr lang="pt-BR" sz="2350" i="1" dirty="0">
                <a:solidFill>
                  <a:schemeClr val="accent1"/>
                </a:solidFill>
              </a:rPr>
              <a:t> </a:t>
            </a:r>
            <a:r>
              <a:rPr lang="pt-BR" sz="2350" i="1" dirty="0" err="1">
                <a:solidFill>
                  <a:schemeClr val="accent1"/>
                </a:solidFill>
              </a:rPr>
              <a:t>Bundling</a:t>
            </a:r>
            <a:r>
              <a:rPr lang="pt-BR" sz="2350" i="1" dirty="0">
                <a:solidFill>
                  <a:schemeClr val="accent1"/>
                </a:solidFill>
              </a:rPr>
              <a:t>. </a:t>
            </a:r>
            <a:endParaRPr lang="pt-BR" sz="2398" i="1" dirty="0">
              <a:solidFill>
                <a:schemeClr val="accent1"/>
              </a:solidFill>
            </a:endParaRPr>
          </a:p>
        </p:txBody>
      </p:sp>
      <p:sp>
        <p:nvSpPr>
          <p:cNvPr id="4" name="CaixaDeTexto 3">
            <a:extLst>
              <a:ext uri="{FF2B5EF4-FFF2-40B4-BE49-F238E27FC236}">
                <a16:creationId xmlns:a16="http://schemas.microsoft.com/office/drawing/2014/main" id="{32CAD386-4352-7D6F-130E-2876D7B93ABC}"/>
              </a:ext>
            </a:extLst>
          </p:cNvPr>
          <p:cNvSpPr txBox="1"/>
          <p:nvPr/>
        </p:nvSpPr>
        <p:spPr>
          <a:xfrm>
            <a:off x="812653" y="2142461"/>
            <a:ext cx="10713040" cy="3347070"/>
          </a:xfrm>
          <a:prstGeom prst="rect">
            <a:avLst/>
          </a:prstGeom>
          <a:noFill/>
        </p:spPr>
        <p:txBody>
          <a:bodyPr wrap="square" rtlCol="0">
            <a:spAutoFit/>
          </a:bodyPr>
          <a:lstStyle/>
          <a:p>
            <a:r>
              <a:rPr lang="pt-BR" sz="2350" dirty="0"/>
              <a:t>Nas palavras dos autores:</a:t>
            </a:r>
          </a:p>
          <a:p>
            <a:r>
              <a:rPr lang="pt-BR" sz="2350" dirty="0"/>
              <a:t>“Dados de alta dimensão são geralmente muito esparsos. A </a:t>
            </a:r>
            <a:r>
              <a:rPr lang="pt-BR" sz="2350" dirty="0" err="1"/>
              <a:t>esparsidade</a:t>
            </a:r>
            <a:r>
              <a:rPr lang="pt-BR" sz="2350" dirty="0"/>
              <a:t> do espaço de características nos oferece a possibilidade de projetar uma abordagem quase sem perdas para reduzir o número de </a:t>
            </a:r>
            <a:r>
              <a:rPr lang="pt-BR" sz="2350" dirty="0" err="1"/>
              <a:t>features</a:t>
            </a:r>
            <a:r>
              <a:rPr lang="pt-BR" sz="2350" dirty="0"/>
              <a:t>. Especificamente, em um esparso espaço de características, muitas delas são mutuamente exclusivas, ou seja, elas nunca assumem valores diferentes de zero simultaneamente. Podemos agrupar com segurança </a:t>
            </a:r>
            <a:r>
              <a:rPr lang="pt-BR" sz="2350" dirty="0" err="1"/>
              <a:t>features</a:t>
            </a:r>
            <a:r>
              <a:rPr lang="pt-BR" sz="2350" dirty="0"/>
              <a:t> exclusivas em uma única </a:t>
            </a:r>
            <a:r>
              <a:rPr lang="pt-BR" sz="2350" dirty="0" err="1"/>
              <a:t>feature</a:t>
            </a:r>
            <a:r>
              <a:rPr lang="pt-BR" sz="2350" dirty="0"/>
              <a:t>. Por meio de um algoritmo de </a:t>
            </a:r>
            <a:r>
              <a:rPr lang="pt-BR" sz="2350" dirty="0" err="1"/>
              <a:t>scanning</a:t>
            </a:r>
            <a:r>
              <a:rPr lang="pt-BR" sz="2350" dirty="0"/>
              <a:t> de </a:t>
            </a:r>
            <a:r>
              <a:rPr lang="pt-BR" sz="2350" dirty="0" err="1"/>
              <a:t>features</a:t>
            </a:r>
            <a:r>
              <a:rPr lang="pt-BR" sz="2350" dirty="0"/>
              <a:t> cuidadosamente projetado, podemos construir os mesmos histogramas de </a:t>
            </a:r>
            <a:r>
              <a:rPr lang="pt-BR" sz="2350" dirty="0" err="1"/>
              <a:t>features</a:t>
            </a:r>
            <a:r>
              <a:rPr lang="pt-BR" sz="2350" dirty="0"/>
              <a:t> dos grupos de </a:t>
            </a:r>
            <a:r>
              <a:rPr lang="pt-BR" sz="2350" dirty="0" err="1"/>
              <a:t>features</a:t>
            </a:r>
            <a:r>
              <a:rPr lang="pt-BR" sz="2350" dirty="0"/>
              <a:t> como aqueles de </a:t>
            </a:r>
            <a:r>
              <a:rPr lang="pt-BR" sz="2350" dirty="0" err="1"/>
              <a:t>features</a:t>
            </a:r>
            <a:r>
              <a:rPr lang="pt-BR" sz="2350" dirty="0"/>
              <a:t> individuais.”</a:t>
            </a:r>
          </a:p>
        </p:txBody>
      </p:sp>
      <p:sp>
        <p:nvSpPr>
          <p:cNvPr id="5" name="CaixaDeTexto 4">
            <a:extLst>
              <a:ext uri="{FF2B5EF4-FFF2-40B4-BE49-F238E27FC236}">
                <a16:creationId xmlns:a16="http://schemas.microsoft.com/office/drawing/2014/main" id="{3948D0E9-D344-7B04-73D8-012C072C59A2}"/>
              </a:ext>
            </a:extLst>
          </p:cNvPr>
          <p:cNvSpPr txBox="1"/>
          <p:nvPr/>
        </p:nvSpPr>
        <p:spPr>
          <a:xfrm>
            <a:off x="812653" y="5600828"/>
            <a:ext cx="10554067" cy="1177245"/>
          </a:xfrm>
          <a:prstGeom prst="rect">
            <a:avLst/>
          </a:prstGeom>
          <a:noFill/>
        </p:spPr>
        <p:txBody>
          <a:bodyPr wrap="square" rtlCol="0">
            <a:spAutoFit/>
          </a:bodyPr>
          <a:lstStyle/>
          <a:p>
            <a:r>
              <a:rPr lang="pt-BR" sz="2350" dirty="0"/>
              <a:t>Há dois problemas a serem endereçados: </a:t>
            </a:r>
            <a:r>
              <a:rPr lang="pt-BR" sz="2350" dirty="0">
                <a:solidFill>
                  <a:schemeClr val="accent1"/>
                </a:solidFill>
              </a:rPr>
              <a:t>O primeiro é determinar quais </a:t>
            </a:r>
            <a:r>
              <a:rPr lang="pt-BR" sz="2350" dirty="0" err="1">
                <a:solidFill>
                  <a:schemeClr val="accent1"/>
                </a:solidFill>
              </a:rPr>
              <a:t>features</a:t>
            </a:r>
            <a:r>
              <a:rPr lang="pt-BR" sz="2350" dirty="0">
                <a:solidFill>
                  <a:schemeClr val="accent1"/>
                </a:solidFill>
              </a:rPr>
              <a:t> devem ser combinadas (empacotadas). O segundo é como construir essa combinação. </a:t>
            </a:r>
          </a:p>
        </p:txBody>
      </p:sp>
    </p:spTree>
    <p:extLst>
      <p:ext uri="{BB962C8B-B14F-4D97-AF65-F5344CB8AC3E}">
        <p14:creationId xmlns:p14="http://schemas.microsoft.com/office/powerpoint/2010/main" val="154545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830997"/>
          </a:xfrm>
          <a:prstGeom prst="rect">
            <a:avLst/>
          </a:prstGeom>
          <a:noFill/>
        </p:spPr>
        <p:txBody>
          <a:bodyPr wrap="square" lIns="91440" tIns="45720" rIns="91440" bIns="45720" rtlCol="0" anchor="t">
            <a:spAutoFit/>
          </a:bodyPr>
          <a:lstStyle/>
          <a:p>
            <a:r>
              <a:rPr lang="pt-BR" sz="2350" dirty="0"/>
              <a:t>O </a:t>
            </a:r>
            <a:r>
              <a:rPr lang="pt-BR" sz="2350" dirty="0" err="1"/>
              <a:t>pseudo</a:t>
            </a:r>
            <a:r>
              <a:rPr lang="pt-BR" sz="2350" dirty="0"/>
              <a:t> código abaixo ilustra como resolver o primeiro problema (</a:t>
            </a:r>
            <a:r>
              <a:rPr lang="pt-BR" sz="2400" dirty="0">
                <a:solidFill>
                  <a:schemeClr val="accent1"/>
                </a:solidFill>
              </a:rPr>
              <a:t>determinar quais </a:t>
            </a:r>
            <a:r>
              <a:rPr lang="pt-BR" sz="2400" dirty="0" err="1">
                <a:solidFill>
                  <a:schemeClr val="accent1"/>
                </a:solidFill>
              </a:rPr>
              <a:t>features</a:t>
            </a:r>
            <a:r>
              <a:rPr lang="pt-BR" sz="2400" dirty="0">
                <a:solidFill>
                  <a:schemeClr val="accent1"/>
                </a:solidFill>
              </a:rPr>
              <a:t> devem ser combinadas (empacotadas)</a:t>
            </a:r>
            <a:r>
              <a:rPr lang="pt-BR" sz="2400" dirty="0"/>
              <a:t>):</a:t>
            </a:r>
            <a:endParaRPr lang="pt-BR" sz="2398" i="1" dirty="0"/>
          </a:p>
        </p:txBody>
      </p:sp>
      <p:pic>
        <p:nvPicPr>
          <p:cNvPr id="3" name="Imagem 2">
            <a:extLst>
              <a:ext uri="{FF2B5EF4-FFF2-40B4-BE49-F238E27FC236}">
                <a16:creationId xmlns:a16="http://schemas.microsoft.com/office/drawing/2014/main" id="{644075CE-523B-4757-04EB-D4B74C87EE7F}"/>
              </a:ext>
            </a:extLst>
          </p:cNvPr>
          <p:cNvPicPr>
            <a:picLocks noChangeAspect="1"/>
          </p:cNvPicPr>
          <p:nvPr/>
        </p:nvPicPr>
        <p:blipFill>
          <a:blip r:embed="rId3"/>
          <a:stretch>
            <a:fillRect/>
          </a:stretch>
        </p:blipFill>
        <p:spPr>
          <a:xfrm>
            <a:off x="812653" y="1905443"/>
            <a:ext cx="4982100" cy="4248948"/>
          </a:xfrm>
          <a:prstGeom prst="rect">
            <a:avLst/>
          </a:prstGeom>
        </p:spPr>
      </p:pic>
      <p:sp>
        <p:nvSpPr>
          <p:cNvPr id="6" name="CaixaDeTexto 5">
            <a:extLst>
              <a:ext uri="{FF2B5EF4-FFF2-40B4-BE49-F238E27FC236}">
                <a16:creationId xmlns:a16="http://schemas.microsoft.com/office/drawing/2014/main" id="{6F3151C4-85F9-F175-2ADD-65DF756BC06C}"/>
              </a:ext>
            </a:extLst>
          </p:cNvPr>
          <p:cNvSpPr txBox="1"/>
          <p:nvPr/>
        </p:nvSpPr>
        <p:spPr>
          <a:xfrm>
            <a:off x="7368363" y="1998921"/>
            <a:ext cx="3583172" cy="2308324"/>
          </a:xfrm>
          <a:prstGeom prst="rect">
            <a:avLst/>
          </a:prstGeom>
          <a:noFill/>
        </p:spPr>
        <p:txBody>
          <a:bodyPr wrap="square" rtlCol="0">
            <a:spAutoFit/>
          </a:bodyPr>
          <a:lstStyle/>
          <a:p>
            <a:r>
              <a:rPr lang="pt-BR" dirty="0"/>
              <a:t>De maneira geral, é difícil encontrar </a:t>
            </a:r>
            <a:r>
              <a:rPr lang="pt-BR" dirty="0" err="1"/>
              <a:t>features</a:t>
            </a:r>
            <a:r>
              <a:rPr lang="pt-BR" dirty="0"/>
              <a:t> totalmente exclusivas. Mesmo assim, os autores identificaram que se alguns conflitos forem permitidos, é possível obter um número ainda menor de pacotes de </a:t>
            </a:r>
            <a:r>
              <a:rPr lang="pt-BR" dirty="0" err="1"/>
              <a:t>features</a:t>
            </a:r>
            <a:r>
              <a:rPr lang="pt-BR" dirty="0"/>
              <a:t> e melhorar a eficiência computacional. </a:t>
            </a:r>
          </a:p>
        </p:txBody>
      </p:sp>
    </p:spTree>
    <p:extLst>
      <p:ext uri="{BB962C8B-B14F-4D97-AF65-F5344CB8AC3E}">
        <p14:creationId xmlns:p14="http://schemas.microsoft.com/office/powerpoint/2010/main" val="1852287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830997"/>
          </a:xfrm>
          <a:prstGeom prst="rect">
            <a:avLst/>
          </a:prstGeom>
          <a:noFill/>
        </p:spPr>
        <p:txBody>
          <a:bodyPr wrap="square" lIns="91440" tIns="45720" rIns="91440" bIns="45720" rtlCol="0" anchor="t">
            <a:spAutoFit/>
          </a:bodyPr>
          <a:lstStyle/>
          <a:p>
            <a:r>
              <a:rPr lang="pt-BR" sz="2350" dirty="0"/>
              <a:t>O </a:t>
            </a:r>
            <a:r>
              <a:rPr lang="pt-BR" sz="2350" dirty="0" err="1"/>
              <a:t>pseudo</a:t>
            </a:r>
            <a:r>
              <a:rPr lang="pt-BR" sz="2350" dirty="0"/>
              <a:t> código abaixo ilustra como resolver o primeiro problema (</a:t>
            </a:r>
            <a:r>
              <a:rPr lang="pt-BR" sz="2400" dirty="0">
                <a:solidFill>
                  <a:schemeClr val="accent1"/>
                </a:solidFill>
              </a:rPr>
              <a:t>determinar quais </a:t>
            </a:r>
            <a:r>
              <a:rPr lang="pt-BR" sz="2400" dirty="0" err="1">
                <a:solidFill>
                  <a:schemeClr val="accent1"/>
                </a:solidFill>
              </a:rPr>
              <a:t>features</a:t>
            </a:r>
            <a:r>
              <a:rPr lang="pt-BR" sz="2400" dirty="0">
                <a:solidFill>
                  <a:schemeClr val="accent1"/>
                </a:solidFill>
              </a:rPr>
              <a:t> devem ser combinadas (empacotadas)</a:t>
            </a:r>
            <a:r>
              <a:rPr lang="pt-BR" sz="2400" dirty="0"/>
              <a:t>):</a:t>
            </a:r>
            <a:endParaRPr lang="pt-BR" sz="2398" i="1" dirty="0"/>
          </a:p>
        </p:txBody>
      </p:sp>
      <p:pic>
        <p:nvPicPr>
          <p:cNvPr id="3" name="Imagem 2">
            <a:extLst>
              <a:ext uri="{FF2B5EF4-FFF2-40B4-BE49-F238E27FC236}">
                <a16:creationId xmlns:a16="http://schemas.microsoft.com/office/drawing/2014/main" id="{644075CE-523B-4757-04EB-D4B74C87EE7F}"/>
              </a:ext>
            </a:extLst>
          </p:cNvPr>
          <p:cNvPicPr>
            <a:picLocks noChangeAspect="1"/>
          </p:cNvPicPr>
          <p:nvPr/>
        </p:nvPicPr>
        <p:blipFill>
          <a:blip r:embed="rId3"/>
          <a:stretch>
            <a:fillRect/>
          </a:stretch>
        </p:blipFill>
        <p:spPr>
          <a:xfrm>
            <a:off x="812653" y="1905443"/>
            <a:ext cx="4982100" cy="4248948"/>
          </a:xfrm>
          <a:prstGeom prst="rect">
            <a:avLst/>
          </a:prstGeom>
        </p:spPr>
      </p:pic>
      <p:sp>
        <p:nvSpPr>
          <p:cNvPr id="6" name="CaixaDeTexto 5">
            <a:extLst>
              <a:ext uri="{FF2B5EF4-FFF2-40B4-BE49-F238E27FC236}">
                <a16:creationId xmlns:a16="http://schemas.microsoft.com/office/drawing/2014/main" id="{6F3151C4-85F9-F175-2ADD-65DF756BC06C}"/>
              </a:ext>
            </a:extLst>
          </p:cNvPr>
          <p:cNvSpPr txBox="1"/>
          <p:nvPr/>
        </p:nvSpPr>
        <p:spPr>
          <a:xfrm>
            <a:off x="7368363" y="1998921"/>
            <a:ext cx="4348716" cy="3416320"/>
          </a:xfrm>
          <a:prstGeom prst="rect">
            <a:avLst/>
          </a:prstGeom>
          <a:noFill/>
        </p:spPr>
        <p:txBody>
          <a:bodyPr wrap="square" rtlCol="0">
            <a:spAutoFit/>
          </a:bodyPr>
          <a:lstStyle/>
          <a:p>
            <a:r>
              <a:rPr lang="pt-BR" dirty="0"/>
              <a:t>A tarefa de encontrar os pacotes de </a:t>
            </a:r>
            <a:r>
              <a:rPr lang="pt-BR" dirty="0" err="1"/>
              <a:t>features</a:t>
            </a:r>
            <a:r>
              <a:rPr lang="pt-BR" dirty="0"/>
              <a:t> pode ser reduzida ao problema de colorir um grafo e é </a:t>
            </a:r>
            <a:r>
              <a:rPr lang="pt-BR" dirty="0">
                <a:solidFill>
                  <a:srgbClr val="FF0000"/>
                </a:solidFill>
              </a:rPr>
              <a:t>NP-hard</a:t>
            </a:r>
            <a:r>
              <a:rPr lang="pt-BR" dirty="0"/>
              <a:t>, ou seja, </a:t>
            </a:r>
            <a:r>
              <a:rPr lang="pt-BR" dirty="0">
                <a:solidFill>
                  <a:srgbClr val="FF0000"/>
                </a:solidFill>
              </a:rPr>
              <a:t>o tempo e a complexidade computacional aumentam exponencialmente com o número de </a:t>
            </a:r>
            <a:r>
              <a:rPr lang="pt-BR" dirty="0" err="1">
                <a:solidFill>
                  <a:srgbClr val="FF0000"/>
                </a:solidFill>
              </a:rPr>
              <a:t>features</a:t>
            </a:r>
            <a:r>
              <a:rPr lang="pt-BR" dirty="0">
                <a:solidFill>
                  <a:srgbClr val="FF0000"/>
                </a:solidFill>
              </a:rPr>
              <a:t>. </a:t>
            </a:r>
          </a:p>
          <a:p>
            <a:endParaRPr lang="pt-BR" dirty="0"/>
          </a:p>
          <a:p>
            <a:r>
              <a:rPr lang="pt-BR" dirty="0"/>
              <a:t>O desafio num problema de colorir um grafo é preencher os vértices de um grafo com o </a:t>
            </a:r>
            <a:r>
              <a:rPr lang="pt-BR" dirty="0" err="1"/>
              <a:t>mínumo</a:t>
            </a:r>
            <a:r>
              <a:rPr lang="pt-BR" dirty="0"/>
              <a:t> número de cores únicas possíveis sem que dois vértices conectados por uma aresta tenham a mesma cor.  </a:t>
            </a:r>
          </a:p>
        </p:txBody>
      </p:sp>
    </p:spTree>
    <p:extLst>
      <p:ext uri="{BB962C8B-B14F-4D97-AF65-F5344CB8AC3E}">
        <p14:creationId xmlns:p14="http://schemas.microsoft.com/office/powerpoint/2010/main" val="2939426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830997"/>
          </a:xfrm>
          <a:prstGeom prst="rect">
            <a:avLst/>
          </a:prstGeom>
          <a:noFill/>
        </p:spPr>
        <p:txBody>
          <a:bodyPr wrap="square" lIns="91440" tIns="45720" rIns="91440" bIns="45720" rtlCol="0" anchor="t">
            <a:spAutoFit/>
          </a:bodyPr>
          <a:lstStyle/>
          <a:p>
            <a:r>
              <a:rPr lang="pt-BR" sz="2350" dirty="0"/>
              <a:t>O </a:t>
            </a:r>
            <a:r>
              <a:rPr lang="pt-BR" sz="2350" dirty="0" err="1"/>
              <a:t>pseudo</a:t>
            </a:r>
            <a:r>
              <a:rPr lang="pt-BR" sz="2350" dirty="0"/>
              <a:t> código abaixo ilustra como resolver o primeiro problema (</a:t>
            </a:r>
            <a:r>
              <a:rPr lang="pt-BR" sz="2400" dirty="0">
                <a:solidFill>
                  <a:schemeClr val="accent1"/>
                </a:solidFill>
              </a:rPr>
              <a:t>determinar quais </a:t>
            </a:r>
            <a:r>
              <a:rPr lang="pt-BR" sz="2400" dirty="0" err="1">
                <a:solidFill>
                  <a:schemeClr val="accent1"/>
                </a:solidFill>
              </a:rPr>
              <a:t>features</a:t>
            </a:r>
            <a:r>
              <a:rPr lang="pt-BR" sz="2400" dirty="0">
                <a:solidFill>
                  <a:schemeClr val="accent1"/>
                </a:solidFill>
              </a:rPr>
              <a:t> devem ser combinadas (empacotadas)</a:t>
            </a:r>
            <a:r>
              <a:rPr lang="pt-BR" sz="2400" dirty="0"/>
              <a:t>):</a:t>
            </a:r>
            <a:endParaRPr lang="pt-BR" sz="2398" i="1" dirty="0"/>
          </a:p>
        </p:txBody>
      </p:sp>
      <p:pic>
        <p:nvPicPr>
          <p:cNvPr id="3" name="Imagem 2">
            <a:extLst>
              <a:ext uri="{FF2B5EF4-FFF2-40B4-BE49-F238E27FC236}">
                <a16:creationId xmlns:a16="http://schemas.microsoft.com/office/drawing/2014/main" id="{644075CE-523B-4757-04EB-D4B74C87EE7F}"/>
              </a:ext>
            </a:extLst>
          </p:cNvPr>
          <p:cNvPicPr>
            <a:picLocks noChangeAspect="1"/>
          </p:cNvPicPr>
          <p:nvPr/>
        </p:nvPicPr>
        <p:blipFill>
          <a:blip r:embed="rId3"/>
          <a:stretch>
            <a:fillRect/>
          </a:stretch>
        </p:blipFill>
        <p:spPr>
          <a:xfrm>
            <a:off x="812653" y="1905443"/>
            <a:ext cx="4982100" cy="4248948"/>
          </a:xfrm>
          <a:prstGeom prst="rect">
            <a:avLst/>
          </a:prstGeom>
        </p:spPr>
      </p:pic>
      <p:sp>
        <p:nvSpPr>
          <p:cNvPr id="6" name="CaixaDeTexto 5">
            <a:extLst>
              <a:ext uri="{FF2B5EF4-FFF2-40B4-BE49-F238E27FC236}">
                <a16:creationId xmlns:a16="http://schemas.microsoft.com/office/drawing/2014/main" id="{6F3151C4-85F9-F175-2ADD-65DF756BC06C}"/>
              </a:ext>
            </a:extLst>
          </p:cNvPr>
          <p:cNvSpPr txBox="1"/>
          <p:nvPr/>
        </p:nvSpPr>
        <p:spPr>
          <a:xfrm>
            <a:off x="7368363" y="1998921"/>
            <a:ext cx="4348716" cy="3139321"/>
          </a:xfrm>
          <a:prstGeom prst="rect">
            <a:avLst/>
          </a:prstGeom>
          <a:noFill/>
        </p:spPr>
        <p:txBody>
          <a:bodyPr wrap="square" rtlCol="0">
            <a:spAutoFit/>
          </a:bodyPr>
          <a:lstStyle/>
          <a:p>
            <a:r>
              <a:rPr lang="pt-BR" dirty="0"/>
              <a:t>Variáveis de inicialização. </a:t>
            </a:r>
          </a:p>
          <a:p>
            <a:endParaRPr lang="pt-BR" dirty="0"/>
          </a:p>
          <a:p>
            <a:r>
              <a:rPr lang="pt-BR" dirty="0"/>
              <a:t>Neste grafo, cada </a:t>
            </a:r>
            <a:r>
              <a:rPr lang="pt-BR" dirty="0" err="1"/>
              <a:t>feature</a:t>
            </a:r>
            <a:r>
              <a:rPr lang="pt-BR" dirty="0"/>
              <a:t> é um vértice. Duas </a:t>
            </a:r>
            <a:r>
              <a:rPr lang="pt-BR" dirty="0" err="1"/>
              <a:t>features</a:t>
            </a:r>
            <a:r>
              <a:rPr lang="pt-BR" dirty="0"/>
              <a:t> que não são mutuamente exclusivas são conectadas por uma aresta.</a:t>
            </a:r>
          </a:p>
          <a:p>
            <a:endParaRPr lang="pt-BR" dirty="0"/>
          </a:p>
          <a:p>
            <a:r>
              <a:rPr lang="pt-BR" dirty="0"/>
              <a:t>As </a:t>
            </a:r>
            <a:r>
              <a:rPr lang="pt-BR" dirty="0" err="1"/>
              <a:t>features</a:t>
            </a:r>
            <a:r>
              <a:rPr lang="pt-BR" dirty="0"/>
              <a:t> são ordenadas pelo seu grau (# de arestas que apontam pra </a:t>
            </a:r>
            <a:r>
              <a:rPr lang="pt-BR" dirty="0" err="1"/>
              <a:t>feature</a:t>
            </a:r>
            <a:r>
              <a:rPr lang="pt-BR" dirty="0"/>
              <a:t>) de maneira descendente (um grau mais elevado significa mais conflitos e menos </a:t>
            </a:r>
            <a:r>
              <a:rPr lang="pt-BR" dirty="0" err="1"/>
              <a:t>esparsidade</a:t>
            </a:r>
            <a:r>
              <a:rPr lang="pt-BR" dirty="0"/>
              <a:t>). </a:t>
            </a:r>
          </a:p>
        </p:txBody>
      </p:sp>
      <p:sp>
        <p:nvSpPr>
          <p:cNvPr id="2" name="Retângulo 1">
            <a:extLst>
              <a:ext uri="{FF2B5EF4-FFF2-40B4-BE49-F238E27FC236}">
                <a16:creationId xmlns:a16="http://schemas.microsoft.com/office/drawing/2014/main" id="{747B2838-598F-FD04-46C1-81C13E1627B8}"/>
              </a:ext>
            </a:extLst>
          </p:cNvPr>
          <p:cNvSpPr/>
          <p:nvPr/>
        </p:nvSpPr>
        <p:spPr>
          <a:xfrm>
            <a:off x="812653" y="2317898"/>
            <a:ext cx="4078324" cy="1031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 name="Conector em Curva 4">
            <a:extLst>
              <a:ext uri="{FF2B5EF4-FFF2-40B4-BE49-F238E27FC236}">
                <a16:creationId xmlns:a16="http://schemas.microsoft.com/office/drawing/2014/main" id="{A0E21FFE-1507-BCD1-CC1F-13198B0DAA9B}"/>
              </a:ext>
            </a:extLst>
          </p:cNvPr>
          <p:cNvCxnSpPr>
            <a:endCxn id="6" idx="1"/>
          </p:cNvCxnSpPr>
          <p:nvPr/>
        </p:nvCxnSpPr>
        <p:spPr>
          <a:xfrm>
            <a:off x="4890977" y="2828260"/>
            <a:ext cx="2477386" cy="740322"/>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74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830997"/>
          </a:xfrm>
          <a:prstGeom prst="rect">
            <a:avLst/>
          </a:prstGeom>
          <a:noFill/>
        </p:spPr>
        <p:txBody>
          <a:bodyPr wrap="square" lIns="91440" tIns="45720" rIns="91440" bIns="45720" rtlCol="0" anchor="t">
            <a:spAutoFit/>
          </a:bodyPr>
          <a:lstStyle/>
          <a:p>
            <a:r>
              <a:rPr lang="pt-BR" sz="2350" dirty="0"/>
              <a:t>O </a:t>
            </a:r>
            <a:r>
              <a:rPr lang="pt-BR" sz="2350" dirty="0" err="1"/>
              <a:t>pseudo</a:t>
            </a:r>
            <a:r>
              <a:rPr lang="pt-BR" sz="2350" dirty="0"/>
              <a:t> código abaixo ilustra como resolver o primeiro problema (</a:t>
            </a:r>
            <a:r>
              <a:rPr lang="pt-BR" sz="2400" dirty="0">
                <a:solidFill>
                  <a:schemeClr val="accent1"/>
                </a:solidFill>
              </a:rPr>
              <a:t>determinar quais </a:t>
            </a:r>
            <a:r>
              <a:rPr lang="pt-BR" sz="2400" dirty="0" err="1">
                <a:solidFill>
                  <a:schemeClr val="accent1"/>
                </a:solidFill>
              </a:rPr>
              <a:t>features</a:t>
            </a:r>
            <a:r>
              <a:rPr lang="pt-BR" sz="2400" dirty="0">
                <a:solidFill>
                  <a:schemeClr val="accent1"/>
                </a:solidFill>
              </a:rPr>
              <a:t> devem ser combinadas (empacotadas)</a:t>
            </a:r>
            <a:r>
              <a:rPr lang="pt-BR" sz="2400" dirty="0"/>
              <a:t>):</a:t>
            </a:r>
            <a:endParaRPr lang="pt-BR" sz="2398" i="1" dirty="0"/>
          </a:p>
        </p:txBody>
      </p:sp>
      <p:pic>
        <p:nvPicPr>
          <p:cNvPr id="3" name="Imagem 2">
            <a:extLst>
              <a:ext uri="{FF2B5EF4-FFF2-40B4-BE49-F238E27FC236}">
                <a16:creationId xmlns:a16="http://schemas.microsoft.com/office/drawing/2014/main" id="{644075CE-523B-4757-04EB-D4B74C87EE7F}"/>
              </a:ext>
            </a:extLst>
          </p:cNvPr>
          <p:cNvPicPr>
            <a:picLocks noChangeAspect="1"/>
          </p:cNvPicPr>
          <p:nvPr/>
        </p:nvPicPr>
        <p:blipFill>
          <a:blip r:embed="rId3"/>
          <a:stretch>
            <a:fillRect/>
          </a:stretch>
        </p:blipFill>
        <p:spPr>
          <a:xfrm>
            <a:off x="812653" y="1905443"/>
            <a:ext cx="4982100" cy="4248948"/>
          </a:xfrm>
          <a:prstGeom prst="rect">
            <a:avLst/>
          </a:prstGeom>
        </p:spPr>
      </p:pic>
      <p:sp>
        <p:nvSpPr>
          <p:cNvPr id="6" name="CaixaDeTexto 5">
            <a:extLst>
              <a:ext uri="{FF2B5EF4-FFF2-40B4-BE49-F238E27FC236}">
                <a16:creationId xmlns:a16="http://schemas.microsoft.com/office/drawing/2014/main" id="{6F3151C4-85F9-F175-2ADD-65DF756BC06C}"/>
              </a:ext>
            </a:extLst>
          </p:cNvPr>
          <p:cNvSpPr txBox="1"/>
          <p:nvPr/>
        </p:nvSpPr>
        <p:spPr>
          <a:xfrm>
            <a:off x="7368363" y="1998921"/>
            <a:ext cx="4348716" cy="1477328"/>
          </a:xfrm>
          <a:prstGeom prst="rect">
            <a:avLst/>
          </a:prstGeom>
          <a:noFill/>
        </p:spPr>
        <p:txBody>
          <a:bodyPr wrap="square" rtlCol="0">
            <a:spAutoFit/>
          </a:bodyPr>
          <a:lstStyle/>
          <a:p>
            <a:r>
              <a:rPr lang="pt-BR" dirty="0"/>
              <a:t>Agora, checamos diferentes combinações de </a:t>
            </a:r>
            <a:r>
              <a:rPr lang="pt-BR" dirty="0" err="1"/>
              <a:t>features</a:t>
            </a:r>
            <a:r>
              <a:rPr lang="pt-BR" dirty="0"/>
              <a:t> e criamos um pacote se a combinação possui uma contagem de conflitos menores que o </a:t>
            </a:r>
            <a:r>
              <a:rPr lang="pt-BR" dirty="0" err="1"/>
              <a:t>threshold</a:t>
            </a:r>
            <a:r>
              <a:rPr lang="pt-BR" dirty="0"/>
              <a:t> </a:t>
            </a:r>
            <a:r>
              <a:rPr lang="pt-BR" dirty="0" err="1"/>
              <a:t>pre-definido</a:t>
            </a:r>
            <a:r>
              <a:rPr lang="pt-BR" dirty="0"/>
              <a:t> (</a:t>
            </a:r>
            <a:r>
              <a:rPr lang="pt-BR" dirty="0" err="1"/>
              <a:t>K</a:t>
            </a:r>
            <a:r>
              <a:rPr lang="pt-BR" dirty="0"/>
              <a:t>). </a:t>
            </a:r>
          </a:p>
        </p:txBody>
      </p:sp>
      <p:sp>
        <p:nvSpPr>
          <p:cNvPr id="2" name="Retângulo 1">
            <a:extLst>
              <a:ext uri="{FF2B5EF4-FFF2-40B4-BE49-F238E27FC236}">
                <a16:creationId xmlns:a16="http://schemas.microsoft.com/office/drawing/2014/main" id="{747B2838-598F-FD04-46C1-81C13E1627B8}"/>
              </a:ext>
            </a:extLst>
          </p:cNvPr>
          <p:cNvSpPr/>
          <p:nvPr/>
        </p:nvSpPr>
        <p:spPr>
          <a:xfrm>
            <a:off x="812652" y="3322054"/>
            <a:ext cx="4982099" cy="2762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 name="Conector em Curva 4">
            <a:extLst>
              <a:ext uri="{FF2B5EF4-FFF2-40B4-BE49-F238E27FC236}">
                <a16:creationId xmlns:a16="http://schemas.microsoft.com/office/drawing/2014/main" id="{A0E21FFE-1507-BCD1-CC1F-13198B0DAA9B}"/>
              </a:ext>
            </a:extLst>
          </p:cNvPr>
          <p:cNvCxnSpPr>
            <a:cxnSpLocks/>
            <a:stCxn id="2" idx="3"/>
            <a:endCxn id="6" idx="1"/>
          </p:cNvCxnSpPr>
          <p:nvPr/>
        </p:nvCxnSpPr>
        <p:spPr>
          <a:xfrm flipV="1">
            <a:off x="5794751" y="2737585"/>
            <a:ext cx="1573612" cy="1965577"/>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051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830997"/>
          </a:xfrm>
          <a:prstGeom prst="rect">
            <a:avLst/>
          </a:prstGeom>
          <a:noFill/>
        </p:spPr>
        <p:txBody>
          <a:bodyPr wrap="square" lIns="91440" tIns="45720" rIns="91440" bIns="45720" rtlCol="0" anchor="t">
            <a:spAutoFit/>
          </a:bodyPr>
          <a:lstStyle/>
          <a:p>
            <a:r>
              <a:rPr lang="pt-BR" sz="2350" dirty="0"/>
              <a:t>Para resolver o segundo problema, </a:t>
            </a:r>
            <a:r>
              <a:rPr lang="pt-BR" sz="2400" dirty="0">
                <a:solidFill>
                  <a:schemeClr val="accent1"/>
                </a:solidFill>
              </a:rPr>
              <a:t>como construir essa combinação, </a:t>
            </a:r>
            <a:r>
              <a:rPr lang="pt-BR" sz="2400" dirty="0"/>
              <a:t>considere o </a:t>
            </a:r>
            <a:r>
              <a:rPr lang="pt-BR" sz="2400" dirty="0" err="1"/>
              <a:t>pseudo-código</a:t>
            </a:r>
            <a:r>
              <a:rPr lang="pt-BR" sz="2400" dirty="0"/>
              <a:t> abaixo:</a:t>
            </a:r>
            <a:endParaRPr lang="pt-BR" sz="2398" i="1" dirty="0"/>
          </a:p>
        </p:txBody>
      </p:sp>
      <p:sp>
        <p:nvSpPr>
          <p:cNvPr id="6" name="CaixaDeTexto 5">
            <a:extLst>
              <a:ext uri="{FF2B5EF4-FFF2-40B4-BE49-F238E27FC236}">
                <a16:creationId xmlns:a16="http://schemas.microsoft.com/office/drawing/2014/main" id="{6F3151C4-85F9-F175-2ADD-65DF756BC06C}"/>
              </a:ext>
            </a:extLst>
          </p:cNvPr>
          <p:cNvSpPr txBox="1"/>
          <p:nvPr/>
        </p:nvSpPr>
        <p:spPr>
          <a:xfrm>
            <a:off x="7368363" y="1796213"/>
            <a:ext cx="4348716" cy="1754326"/>
          </a:xfrm>
          <a:prstGeom prst="rect">
            <a:avLst/>
          </a:prstGeom>
          <a:noFill/>
        </p:spPr>
        <p:txBody>
          <a:bodyPr wrap="square" rtlCol="0">
            <a:spAutoFit/>
          </a:bodyPr>
          <a:lstStyle/>
          <a:p>
            <a:r>
              <a:rPr lang="pt-BR" dirty="0"/>
              <a:t>Variáveis de entrada. Visto que o algoritmo baseado em histograma armazena </a:t>
            </a:r>
            <a:r>
              <a:rPr lang="pt-BR" dirty="0" err="1"/>
              <a:t>bins</a:t>
            </a:r>
            <a:r>
              <a:rPr lang="pt-BR" dirty="0"/>
              <a:t> (compartimentos) discretos, podemos construir um pacote de </a:t>
            </a:r>
            <a:r>
              <a:rPr lang="pt-BR" dirty="0" err="1"/>
              <a:t>features</a:t>
            </a:r>
            <a:r>
              <a:rPr lang="pt-BR" dirty="0"/>
              <a:t> deixando </a:t>
            </a:r>
            <a:r>
              <a:rPr lang="pt-BR" dirty="0" err="1"/>
              <a:t>features</a:t>
            </a:r>
            <a:r>
              <a:rPr lang="pt-BR" dirty="0"/>
              <a:t> exclusivas residir em diferentes </a:t>
            </a:r>
            <a:r>
              <a:rPr lang="pt-BR" dirty="0" err="1"/>
              <a:t>bins</a:t>
            </a:r>
            <a:r>
              <a:rPr lang="pt-BR" dirty="0"/>
              <a:t>. </a:t>
            </a:r>
          </a:p>
        </p:txBody>
      </p:sp>
      <p:pic>
        <p:nvPicPr>
          <p:cNvPr id="7" name="Imagem 6">
            <a:extLst>
              <a:ext uri="{FF2B5EF4-FFF2-40B4-BE49-F238E27FC236}">
                <a16:creationId xmlns:a16="http://schemas.microsoft.com/office/drawing/2014/main" id="{745DF9A6-3703-399E-7B5B-AE020EF0B416}"/>
              </a:ext>
            </a:extLst>
          </p:cNvPr>
          <p:cNvPicPr>
            <a:picLocks noChangeAspect="1"/>
          </p:cNvPicPr>
          <p:nvPr/>
        </p:nvPicPr>
        <p:blipFill>
          <a:blip r:embed="rId3"/>
          <a:stretch>
            <a:fillRect/>
          </a:stretch>
        </p:blipFill>
        <p:spPr>
          <a:xfrm>
            <a:off x="971626" y="1796213"/>
            <a:ext cx="5308240" cy="4243041"/>
          </a:xfrm>
          <a:prstGeom prst="rect">
            <a:avLst/>
          </a:prstGeom>
        </p:spPr>
      </p:pic>
      <p:sp>
        <p:nvSpPr>
          <p:cNvPr id="8" name="Retângulo 7">
            <a:extLst>
              <a:ext uri="{FF2B5EF4-FFF2-40B4-BE49-F238E27FC236}">
                <a16:creationId xmlns:a16="http://schemas.microsoft.com/office/drawing/2014/main" id="{E3A72375-A2CB-DA44-5E8D-DBE3C79A7273}"/>
              </a:ext>
            </a:extLst>
          </p:cNvPr>
          <p:cNvSpPr/>
          <p:nvPr/>
        </p:nvSpPr>
        <p:spPr>
          <a:xfrm>
            <a:off x="971626" y="2264735"/>
            <a:ext cx="4334021" cy="7974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em Curva 10">
            <a:extLst>
              <a:ext uri="{FF2B5EF4-FFF2-40B4-BE49-F238E27FC236}">
                <a16:creationId xmlns:a16="http://schemas.microsoft.com/office/drawing/2014/main" id="{25345CED-A39D-0891-7F2C-AA6B61377078}"/>
              </a:ext>
            </a:extLst>
          </p:cNvPr>
          <p:cNvCxnSpPr>
            <a:stCxn id="8" idx="3"/>
            <a:endCxn id="6" idx="1"/>
          </p:cNvCxnSpPr>
          <p:nvPr/>
        </p:nvCxnSpPr>
        <p:spPr>
          <a:xfrm>
            <a:off x="5305647" y="2663456"/>
            <a:ext cx="2062716" cy="9920"/>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545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5" y="79927"/>
            <a:ext cx="5536050"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Definição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3" name="CaixaDeTexto 2"/>
          <p:cNvSpPr txBox="1"/>
          <p:nvPr/>
        </p:nvSpPr>
        <p:spPr>
          <a:xfrm>
            <a:off x="812655" y="1082732"/>
            <a:ext cx="10807974" cy="3347070"/>
          </a:xfrm>
          <a:prstGeom prst="rect">
            <a:avLst/>
          </a:prstGeom>
          <a:noFill/>
        </p:spPr>
        <p:txBody>
          <a:bodyPr wrap="square" lIns="91440" tIns="45720" rIns="91440" bIns="45720" rtlCol="0" anchor="t">
            <a:spAutoFit/>
          </a:bodyPr>
          <a:lstStyle/>
          <a:p>
            <a:r>
              <a:rPr lang="pt-BR" sz="2350" dirty="0" err="1"/>
              <a:t>LightGBM</a:t>
            </a:r>
            <a:r>
              <a:rPr lang="pt-BR" sz="2350" dirty="0"/>
              <a:t> é um framework de </a:t>
            </a:r>
            <a:r>
              <a:rPr lang="pt-BR" sz="2350" i="1" dirty="0" err="1"/>
              <a:t>gradient</a:t>
            </a:r>
            <a:r>
              <a:rPr lang="pt-BR" sz="2350" i="1" dirty="0"/>
              <a:t> </a:t>
            </a:r>
            <a:r>
              <a:rPr lang="pt-BR" sz="2350" i="1" dirty="0" err="1"/>
              <a:t>boosting</a:t>
            </a:r>
            <a:r>
              <a:rPr lang="pt-BR" sz="2350" i="1" dirty="0"/>
              <a:t> </a:t>
            </a:r>
            <a:r>
              <a:rPr lang="pt-BR" sz="2350" dirty="0"/>
              <a:t>que usa algoritmos de aprendizado baseados em árvores. Foi projetado para ser distribuído e eficiente seguindo as seguintes propriedades:</a:t>
            </a:r>
          </a:p>
          <a:p>
            <a:endParaRPr lang="pt-BR" sz="2350" dirty="0">
              <a:ea typeface="Calibri"/>
              <a:cs typeface="Calibri"/>
            </a:endParaRPr>
          </a:p>
          <a:p>
            <a:pPr marL="800100" lvl="1" indent="-342900">
              <a:buFont typeface="Arial"/>
              <a:buChar char="•"/>
            </a:pPr>
            <a:r>
              <a:rPr lang="pt-BR" sz="2350">
                <a:ea typeface="Calibri"/>
                <a:cs typeface="Calibri"/>
              </a:rPr>
              <a:t>Tempo de treinamento mais rápido e alta eficiência</a:t>
            </a:r>
            <a:endParaRPr lang="pt-BR" sz="2350" dirty="0">
              <a:ea typeface="Calibri"/>
              <a:cs typeface="Calibri"/>
            </a:endParaRPr>
          </a:p>
          <a:p>
            <a:pPr marL="800100" lvl="1" indent="-342900">
              <a:buFont typeface="Arial"/>
              <a:buChar char="•"/>
            </a:pPr>
            <a:r>
              <a:rPr lang="pt-BR" sz="2350">
                <a:ea typeface="Calibri"/>
                <a:cs typeface="Calibri"/>
              </a:rPr>
              <a:t>Menor uso de memória</a:t>
            </a:r>
            <a:endParaRPr lang="pt-BR" sz="2350" dirty="0">
              <a:ea typeface="Calibri"/>
              <a:cs typeface="Calibri"/>
            </a:endParaRPr>
          </a:p>
          <a:p>
            <a:pPr marL="800100" lvl="1" indent="-342900">
              <a:buFont typeface="Arial"/>
              <a:buChar char="•"/>
            </a:pPr>
            <a:r>
              <a:rPr lang="pt-BR" sz="2350">
                <a:ea typeface="Calibri"/>
                <a:cs typeface="Calibri"/>
              </a:rPr>
              <a:t>Melhor acurácia</a:t>
            </a:r>
            <a:endParaRPr lang="pt-BR" sz="2350" dirty="0">
              <a:ea typeface="Calibri"/>
              <a:cs typeface="Calibri"/>
            </a:endParaRPr>
          </a:p>
          <a:p>
            <a:pPr marL="800100" lvl="1" indent="-342900">
              <a:buFont typeface="Arial"/>
              <a:buChar char="•"/>
            </a:pPr>
            <a:r>
              <a:rPr lang="pt-BR" sz="2350">
                <a:ea typeface="Calibri"/>
                <a:cs typeface="Calibri"/>
              </a:rPr>
              <a:t>Suporte a aprendizado paralelo, distribuído e em GPU</a:t>
            </a:r>
          </a:p>
          <a:p>
            <a:pPr marL="800100" lvl="1" indent="-342900">
              <a:buFont typeface="Arial"/>
              <a:buChar char="•"/>
            </a:pPr>
            <a:r>
              <a:rPr lang="pt-BR" sz="2350">
                <a:ea typeface="Calibri"/>
                <a:cs typeface="Calibri"/>
              </a:rPr>
              <a:t>Capaz de lidar com dados em larga escala</a:t>
            </a:r>
            <a:endParaRPr lang="pt-BR" sz="2350" dirty="0">
              <a:ea typeface="Calibri"/>
              <a:cs typeface="Calibri"/>
            </a:endParaRPr>
          </a:p>
        </p:txBody>
      </p:sp>
    </p:spTree>
    <p:extLst>
      <p:ext uri="{BB962C8B-B14F-4D97-AF65-F5344CB8AC3E}">
        <p14:creationId xmlns:p14="http://schemas.microsoft.com/office/powerpoint/2010/main" val="246065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830997"/>
          </a:xfrm>
          <a:prstGeom prst="rect">
            <a:avLst/>
          </a:prstGeom>
          <a:noFill/>
        </p:spPr>
        <p:txBody>
          <a:bodyPr wrap="square" lIns="91440" tIns="45720" rIns="91440" bIns="45720" rtlCol="0" anchor="t">
            <a:spAutoFit/>
          </a:bodyPr>
          <a:lstStyle/>
          <a:p>
            <a:r>
              <a:rPr lang="pt-BR" sz="2350" dirty="0"/>
              <a:t>Para resolver o segundo problema, </a:t>
            </a:r>
            <a:r>
              <a:rPr lang="pt-BR" sz="2400" dirty="0">
                <a:solidFill>
                  <a:schemeClr val="accent1"/>
                </a:solidFill>
              </a:rPr>
              <a:t>como construir essa combinação, </a:t>
            </a:r>
            <a:r>
              <a:rPr lang="pt-BR" sz="2400" dirty="0"/>
              <a:t>considere o </a:t>
            </a:r>
            <a:r>
              <a:rPr lang="pt-BR" sz="2400" dirty="0" err="1"/>
              <a:t>pseudo-código</a:t>
            </a:r>
            <a:r>
              <a:rPr lang="pt-BR" sz="2400" dirty="0"/>
              <a:t> abaixo:</a:t>
            </a:r>
            <a:endParaRPr lang="pt-BR" sz="2398" i="1" dirty="0"/>
          </a:p>
        </p:txBody>
      </p:sp>
      <p:sp>
        <p:nvSpPr>
          <p:cNvPr id="6" name="CaixaDeTexto 5">
            <a:extLst>
              <a:ext uri="{FF2B5EF4-FFF2-40B4-BE49-F238E27FC236}">
                <a16:creationId xmlns:a16="http://schemas.microsoft.com/office/drawing/2014/main" id="{6F3151C4-85F9-F175-2ADD-65DF756BC06C}"/>
              </a:ext>
            </a:extLst>
          </p:cNvPr>
          <p:cNvSpPr txBox="1"/>
          <p:nvPr/>
        </p:nvSpPr>
        <p:spPr>
          <a:xfrm>
            <a:off x="7368363" y="1796213"/>
            <a:ext cx="4348716" cy="3139321"/>
          </a:xfrm>
          <a:prstGeom prst="rect">
            <a:avLst/>
          </a:prstGeom>
          <a:noFill/>
        </p:spPr>
        <p:txBody>
          <a:bodyPr wrap="square" rtlCol="0">
            <a:spAutoFit/>
          </a:bodyPr>
          <a:lstStyle/>
          <a:p>
            <a:r>
              <a:rPr lang="pt-BR" dirty="0"/>
              <a:t>Isto é feito adicionando “compensações” ao valor original das </a:t>
            </a:r>
            <a:r>
              <a:rPr lang="pt-BR" dirty="0" err="1"/>
              <a:t>features</a:t>
            </a:r>
            <a:r>
              <a:rPr lang="pt-BR" dirty="0"/>
              <a:t> (</a:t>
            </a:r>
            <a:r>
              <a:rPr lang="pt-BR" dirty="0" err="1"/>
              <a:t>f.numBin</a:t>
            </a:r>
            <a:r>
              <a:rPr lang="pt-BR" dirty="0"/>
              <a:t>).</a:t>
            </a:r>
          </a:p>
          <a:p>
            <a:endParaRPr lang="pt-BR" dirty="0"/>
          </a:p>
          <a:p>
            <a:r>
              <a:rPr lang="pt-BR" dirty="0"/>
              <a:t>Por exemplo, suponha que você possua duas </a:t>
            </a:r>
            <a:r>
              <a:rPr lang="pt-BR" dirty="0" err="1"/>
              <a:t>features</a:t>
            </a:r>
            <a:r>
              <a:rPr lang="pt-BR" dirty="0"/>
              <a:t> num pacote de </a:t>
            </a:r>
            <a:r>
              <a:rPr lang="pt-BR" dirty="0" err="1"/>
              <a:t>features</a:t>
            </a:r>
            <a:r>
              <a:rPr lang="pt-BR" dirty="0"/>
              <a:t>. Originalmente, a </a:t>
            </a:r>
            <a:r>
              <a:rPr lang="pt-BR" dirty="0" err="1"/>
              <a:t>feature</a:t>
            </a:r>
            <a:r>
              <a:rPr lang="pt-BR" dirty="0"/>
              <a:t> A assume valores no intervalo [0,10) e a </a:t>
            </a:r>
            <a:r>
              <a:rPr lang="pt-BR" dirty="0" err="1"/>
              <a:t>feature</a:t>
            </a:r>
            <a:r>
              <a:rPr lang="pt-BR" dirty="0"/>
              <a:t> </a:t>
            </a:r>
            <a:r>
              <a:rPr lang="pt-BR" dirty="0" err="1"/>
              <a:t>B</a:t>
            </a:r>
            <a:r>
              <a:rPr lang="pt-BR" dirty="0"/>
              <a:t> assume valores no intervalo [10,30). Adicionamos uma “compensação” de 10 aos valores da </a:t>
            </a:r>
            <a:r>
              <a:rPr lang="pt-BR" dirty="0" err="1"/>
              <a:t>feauture</a:t>
            </a:r>
            <a:r>
              <a:rPr lang="pt-BR" dirty="0"/>
              <a:t> </a:t>
            </a:r>
            <a:r>
              <a:rPr lang="pt-BR" dirty="0" err="1"/>
              <a:t>B</a:t>
            </a:r>
            <a:r>
              <a:rPr lang="pt-BR" dirty="0"/>
              <a:t> de modo que a </a:t>
            </a:r>
            <a:r>
              <a:rPr lang="pt-BR" dirty="0" err="1"/>
              <a:t>feature</a:t>
            </a:r>
            <a:r>
              <a:rPr lang="pt-BR" dirty="0"/>
              <a:t> refinada possua um range [0,30]. </a:t>
            </a:r>
          </a:p>
        </p:txBody>
      </p:sp>
      <p:pic>
        <p:nvPicPr>
          <p:cNvPr id="7" name="Imagem 6">
            <a:extLst>
              <a:ext uri="{FF2B5EF4-FFF2-40B4-BE49-F238E27FC236}">
                <a16:creationId xmlns:a16="http://schemas.microsoft.com/office/drawing/2014/main" id="{745DF9A6-3703-399E-7B5B-AE020EF0B416}"/>
              </a:ext>
            </a:extLst>
          </p:cNvPr>
          <p:cNvPicPr>
            <a:picLocks noChangeAspect="1"/>
          </p:cNvPicPr>
          <p:nvPr/>
        </p:nvPicPr>
        <p:blipFill>
          <a:blip r:embed="rId3"/>
          <a:stretch>
            <a:fillRect/>
          </a:stretch>
        </p:blipFill>
        <p:spPr>
          <a:xfrm>
            <a:off x="971626" y="1796213"/>
            <a:ext cx="5308240" cy="4243041"/>
          </a:xfrm>
          <a:prstGeom prst="rect">
            <a:avLst/>
          </a:prstGeom>
        </p:spPr>
      </p:pic>
      <p:sp>
        <p:nvSpPr>
          <p:cNvPr id="8" name="Retângulo 7">
            <a:extLst>
              <a:ext uri="{FF2B5EF4-FFF2-40B4-BE49-F238E27FC236}">
                <a16:creationId xmlns:a16="http://schemas.microsoft.com/office/drawing/2014/main" id="{E3A72375-A2CB-DA44-5E8D-DBE3C79A7273}"/>
              </a:ext>
            </a:extLst>
          </p:cNvPr>
          <p:cNvSpPr/>
          <p:nvPr/>
        </p:nvSpPr>
        <p:spPr>
          <a:xfrm>
            <a:off x="812653" y="3030278"/>
            <a:ext cx="4334021" cy="11695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em Curva 10">
            <a:extLst>
              <a:ext uri="{FF2B5EF4-FFF2-40B4-BE49-F238E27FC236}">
                <a16:creationId xmlns:a16="http://schemas.microsoft.com/office/drawing/2014/main" id="{25345CED-A39D-0891-7F2C-AA6B61377078}"/>
              </a:ext>
            </a:extLst>
          </p:cNvPr>
          <p:cNvCxnSpPr>
            <a:cxnSpLocks/>
            <a:stCxn id="8" idx="3"/>
            <a:endCxn id="6" idx="1"/>
          </p:cNvCxnSpPr>
          <p:nvPr/>
        </p:nvCxnSpPr>
        <p:spPr>
          <a:xfrm flipV="1">
            <a:off x="5146674" y="3365874"/>
            <a:ext cx="2221689" cy="249195"/>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856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830997"/>
          </a:xfrm>
          <a:prstGeom prst="rect">
            <a:avLst/>
          </a:prstGeom>
          <a:noFill/>
        </p:spPr>
        <p:txBody>
          <a:bodyPr wrap="square" lIns="91440" tIns="45720" rIns="91440" bIns="45720" rtlCol="0" anchor="t">
            <a:spAutoFit/>
          </a:bodyPr>
          <a:lstStyle/>
          <a:p>
            <a:r>
              <a:rPr lang="pt-BR" sz="2350" dirty="0"/>
              <a:t>Para resolver o segundo problema, </a:t>
            </a:r>
            <a:r>
              <a:rPr lang="pt-BR" sz="2400" dirty="0">
                <a:solidFill>
                  <a:schemeClr val="accent1"/>
                </a:solidFill>
              </a:rPr>
              <a:t>como construir essa combinação, </a:t>
            </a:r>
            <a:r>
              <a:rPr lang="pt-BR" sz="2400" dirty="0"/>
              <a:t>considere o </a:t>
            </a:r>
            <a:r>
              <a:rPr lang="pt-BR" sz="2400" dirty="0" err="1"/>
              <a:t>pseudo-código</a:t>
            </a:r>
            <a:r>
              <a:rPr lang="pt-BR" sz="2400" dirty="0"/>
              <a:t> abaixo:</a:t>
            </a:r>
            <a:endParaRPr lang="pt-BR" sz="2398" i="1" dirty="0"/>
          </a:p>
        </p:txBody>
      </p:sp>
      <p:sp>
        <p:nvSpPr>
          <p:cNvPr id="6" name="CaixaDeTexto 5">
            <a:extLst>
              <a:ext uri="{FF2B5EF4-FFF2-40B4-BE49-F238E27FC236}">
                <a16:creationId xmlns:a16="http://schemas.microsoft.com/office/drawing/2014/main" id="{6F3151C4-85F9-F175-2ADD-65DF756BC06C}"/>
              </a:ext>
            </a:extLst>
          </p:cNvPr>
          <p:cNvSpPr txBox="1"/>
          <p:nvPr/>
        </p:nvSpPr>
        <p:spPr>
          <a:xfrm>
            <a:off x="7368363" y="1796213"/>
            <a:ext cx="4348716" cy="369332"/>
          </a:xfrm>
          <a:prstGeom prst="rect">
            <a:avLst/>
          </a:prstGeom>
          <a:noFill/>
        </p:spPr>
        <p:txBody>
          <a:bodyPr wrap="square" rtlCol="0">
            <a:spAutoFit/>
          </a:bodyPr>
          <a:lstStyle/>
          <a:p>
            <a:r>
              <a:rPr lang="pt-BR" dirty="0"/>
              <a:t>O exemplo abaixo ilustra a ideia:</a:t>
            </a:r>
          </a:p>
        </p:txBody>
      </p:sp>
      <p:pic>
        <p:nvPicPr>
          <p:cNvPr id="7" name="Imagem 6">
            <a:extLst>
              <a:ext uri="{FF2B5EF4-FFF2-40B4-BE49-F238E27FC236}">
                <a16:creationId xmlns:a16="http://schemas.microsoft.com/office/drawing/2014/main" id="{745DF9A6-3703-399E-7B5B-AE020EF0B416}"/>
              </a:ext>
            </a:extLst>
          </p:cNvPr>
          <p:cNvPicPr>
            <a:picLocks noChangeAspect="1"/>
          </p:cNvPicPr>
          <p:nvPr/>
        </p:nvPicPr>
        <p:blipFill>
          <a:blip r:embed="rId3"/>
          <a:stretch>
            <a:fillRect/>
          </a:stretch>
        </p:blipFill>
        <p:spPr>
          <a:xfrm>
            <a:off x="971626" y="1796213"/>
            <a:ext cx="5308240" cy="4243041"/>
          </a:xfrm>
          <a:prstGeom prst="rect">
            <a:avLst/>
          </a:prstGeom>
        </p:spPr>
      </p:pic>
      <p:sp>
        <p:nvSpPr>
          <p:cNvPr id="8" name="Retângulo 7">
            <a:extLst>
              <a:ext uri="{FF2B5EF4-FFF2-40B4-BE49-F238E27FC236}">
                <a16:creationId xmlns:a16="http://schemas.microsoft.com/office/drawing/2014/main" id="{E3A72375-A2CB-DA44-5E8D-DBE3C79A7273}"/>
              </a:ext>
            </a:extLst>
          </p:cNvPr>
          <p:cNvSpPr/>
          <p:nvPr/>
        </p:nvSpPr>
        <p:spPr>
          <a:xfrm>
            <a:off x="812653" y="3030278"/>
            <a:ext cx="4334021" cy="11695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em Curva 10">
            <a:extLst>
              <a:ext uri="{FF2B5EF4-FFF2-40B4-BE49-F238E27FC236}">
                <a16:creationId xmlns:a16="http://schemas.microsoft.com/office/drawing/2014/main" id="{25345CED-A39D-0891-7F2C-AA6B61377078}"/>
              </a:ext>
            </a:extLst>
          </p:cNvPr>
          <p:cNvCxnSpPr>
            <a:cxnSpLocks/>
            <a:stCxn id="8" idx="3"/>
            <a:endCxn id="6" idx="1"/>
          </p:cNvCxnSpPr>
          <p:nvPr/>
        </p:nvCxnSpPr>
        <p:spPr>
          <a:xfrm flipV="1">
            <a:off x="5146674" y="1980879"/>
            <a:ext cx="2221689" cy="1634190"/>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5DE91D1A-6998-CB94-5FEB-32A4A15DEC57}"/>
              </a:ext>
            </a:extLst>
          </p:cNvPr>
          <p:cNvPicPr>
            <a:picLocks noChangeAspect="1"/>
          </p:cNvPicPr>
          <p:nvPr/>
        </p:nvPicPr>
        <p:blipFill>
          <a:blip r:embed="rId4"/>
          <a:stretch>
            <a:fillRect/>
          </a:stretch>
        </p:blipFill>
        <p:spPr>
          <a:xfrm>
            <a:off x="7173698" y="2768524"/>
            <a:ext cx="4741980" cy="2862670"/>
          </a:xfrm>
          <a:prstGeom prst="rect">
            <a:avLst/>
          </a:prstGeom>
        </p:spPr>
      </p:pic>
    </p:spTree>
    <p:extLst>
      <p:ext uri="{BB962C8B-B14F-4D97-AF65-F5344CB8AC3E}">
        <p14:creationId xmlns:p14="http://schemas.microsoft.com/office/powerpoint/2010/main" val="1219105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Otimizações </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830997"/>
          </a:xfrm>
          <a:prstGeom prst="rect">
            <a:avLst/>
          </a:prstGeom>
          <a:noFill/>
        </p:spPr>
        <p:txBody>
          <a:bodyPr wrap="square" lIns="91440" tIns="45720" rIns="91440" bIns="45720" rtlCol="0" anchor="t">
            <a:spAutoFit/>
          </a:bodyPr>
          <a:lstStyle/>
          <a:p>
            <a:r>
              <a:rPr lang="pt-BR" sz="2350" dirty="0"/>
              <a:t>Para resolver o segundo problema, </a:t>
            </a:r>
            <a:r>
              <a:rPr lang="pt-BR" sz="2400" dirty="0">
                <a:solidFill>
                  <a:schemeClr val="accent1"/>
                </a:solidFill>
              </a:rPr>
              <a:t>como construir essa combinação, </a:t>
            </a:r>
            <a:r>
              <a:rPr lang="pt-BR" sz="2400" dirty="0"/>
              <a:t>considere o </a:t>
            </a:r>
            <a:r>
              <a:rPr lang="pt-BR" sz="2400" dirty="0" err="1"/>
              <a:t>pseudo-código</a:t>
            </a:r>
            <a:r>
              <a:rPr lang="pt-BR" sz="2400" dirty="0"/>
              <a:t> abaixo:</a:t>
            </a:r>
            <a:endParaRPr lang="pt-BR" sz="2398" i="1" dirty="0"/>
          </a:p>
        </p:txBody>
      </p:sp>
      <p:sp>
        <p:nvSpPr>
          <p:cNvPr id="6" name="CaixaDeTexto 5">
            <a:extLst>
              <a:ext uri="{FF2B5EF4-FFF2-40B4-BE49-F238E27FC236}">
                <a16:creationId xmlns:a16="http://schemas.microsoft.com/office/drawing/2014/main" id="{6F3151C4-85F9-F175-2ADD-65DF756BC06C}"/>
              </a:ext>
            </a:extLst>
          </p:cNvPr>
          <p:cNvSpPr txBox="1"/>
          <p:nvPr/>
        </p:nvSpPr>
        <p:spPr>
          <a:xfrm>
            <a:off x="7368363" y="1796213"/>
            <a:ext cx="4348716" cy="1200329"/>
          </a:xfrm>
          <a:prstGeom prst="rect">
            <a:avLst/>
          </a:prstGeom>
          <a:noFill/>
        </p:spPr>
        <p:txBody>
          <a:bodyPr wrap="square" rtlCol="0">
            <a:spAutoFit/>
          </a:bodyPr>
          <a:lstStyle/>
          <a:p>
            <a:r>
              <a:rPr lang="pt-BR" dirty="0"/>
              <a:t>Depois disso, é seguro fazer um merge das </a:t>
            </a:r>
            <a:r>
              <a:rPr lang="pt-BR" dirty="0" err="1"/>
              <a:t>features</a:t>
            </a:r>
            <a:r>
              <a:rPr lang="pt-BR" dirty="0"/>
              <a:t> A e </a:t>
            </a:r>
            <a:r>
              <a:rPr lang="pt-BR" dirty="0" err="1"/>
              <a:t>B</a:t>
            </a:r>
            <a:r>
              <a:rPr lang="pt-BR" dirty="0"/>
              <a:t> e usar o pacote de </a:t>
            </a:r>
            <a:r>
              <a:rPr lang="pt-BR" dirty="0" err="1"/>
              <a:t>features</a:t>
            </a:r>
            <a:r>
              <a:rPr lang="pt-BR" dirty="0"/>
              <a:t> no intervalo [0,30] para substituir as </a:t>
            </a:r>
            <a:r>
              <a:rPr lang="pt-BR" dirty="0" err="1"/>
              <a:t>features</a:t>
            </a:r>
            <a:r>
              <a:rPr lang="pt-BR" dirty="0"/>
              <a:t> originais A e B. </a:t>
            </a:r>
          </a:p>
        </p:txBody>
      </p:sp>
      <p:pic>
        <p:nvPicPr>
          <p:cNvPr id="7" name="Imagem 6">
            <a:extLst>
              <a:ext uri="{FF2B5EF4-FFF2-40B4-BE49-F238E27FC236}">
                <a16:creationId xmlns:a16="http://schemas.microsoft.com/office/drawing/2014/main" id="{745DF9A6-3703-399E-7B5B-AE020EF0B416}"/>
              </a:ext>
            </a:extLst>
          </p:cNvPr>
          <p:cNvPicPr>
            <a:picLocks noChangeAspect="1"/>
          </p:cNvPicPr>
          <p:nvPr/>
        </p:nvPicPr>
        <p:blipFill>
          <a:blip r:embed="rId3"/>
          <a:stretch>
            <a:fillRect/>
          </a:stretch>
        </p:blipFill>
        <p:spPr>
          <a:xfrm>
            <a:off x="971626" y="1796213"/>
            <a:ext cx="5308240" cy="4243041"/>
          </a:xfrm>
          <a:prstGeom prst="rect">
            <a:avLst/>
          </a:prstGeom>
        </p:spPr>
      </p:pic>
      <p:sp>
        <p:nvSpPr>
          <p:cNvPr id="8" name="Retângulo 7">
            <a:extLst>
              <a:ext uri="{FF2B5EF4-FFF2-40B4-BE49-F238E27FC236}">
                <a16:creationId xmlns:a16="http://schemas.microsoft.com/office/drawing/2014/main" id="{E3A72375-A2CB-DA44-5E8D-DBE3C79A7273}"/>
              </a:ext>
            </a:extLst>
          </p:cNvPr>
          <p:cNvSpPr/>
          <p:nvPr/>
        </p:nvSpPr>
        <p:spPr>
          <a:xfrm>
            <a:off x="812653" y="4210492"/>
            <a:ext cx="5308240" cy="18287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em Curva 10">
            <a:extLst>
              <a:ext uri="{FF2B5EF4-FFF2-40B4-BE49-F238E27FC236}">
                <a16:creationId xmlns:a16="http://schemas.microsoft.com/office/drawing/2014/main" id="{25345CED-A39D-0891-7F2C-AA6B61377078}"/>
              </a:ext>
            </a:extLst>
          </p:cNvPr>
          <p:cNvCxnSpPr>
            <a:cxnSpLocks/>
            <a:stCxn id="8" idx="3"/>
            <a:endCxn id="6" idx="1"/>
          </p:cNvCxnSpPr>
          <p:nvPr/>
        </p:nvCxnSpPr>
        <p:spPr>
          <a:xfrm flipV="1">
            <a:off x="6120893" y="2396378"/>
            <a:ext cx="1247470" cy="2728495"/>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994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8" y="257211"/>
            <a:ext cx="12180722" cy="6851656"/>
          </a:xfrm>
          <a:prstGeom prst="rect">
            <a:avLst/>
          </a:prstGeom>
        </p:spPr>
      </p:pic>
      <p:cxnSp>
        <p:nvCxnSpPr>
          <p:cNvPr id="6" name="Straight Connector 5"/>
          <p:cNvCxnSpPr/>
          <p:nvPr/>
        </p:nvCxnSpPr>
        <p:spPr>
          <a:xfrm>
            <a:off x="5912170" y="4436957"/>
            <a:ext cx="36766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639" y="3061402"/>
            <a:ext cx="12180722" cy="735201"/>
          </a:xfrm>
          <a:prstGeom prst="rect">
            <a:avLst/>
          </a:prstGeom>
          <a:noFill/>
        </p:spPr>
        <p:txBody>
          <a:bodyPr wrap="square" rtlCol="0" anchor="ctr">
            <a:spAutoFit/>
          </a:bodyPr>
          <a:lstStyle/>
          <a:p>
            <a:pPr algn="ctr" defTabSz="609036">
              <a:lnSpc>
                <a:spcPct val="120000"/>
              </a:lnSpc>
              <a:defRPr/>
            </a:pPr>
            <a:r>
              <a:rPr lang="pt-BR" sz="3730" dirty="0">
                <a:solidFill>
                  <a:srgbClr val="626E73"/>
                </a:solidFill>
                <a:latin typeface="Gotham HTF Light"/>
                <a:cs typeface="Gotham HTF Light"/>
              </a:rPr>
              <a:t>Implementação </a:t>
            </a:r>
            <a:endParaRPr lang="pt-BR" sz="3730" dirty="0">
              <a:solidFill>
                <a:srgbClr val="626E73"/>
              </a:solidFill>
              <a:latin typeface="Gotham HTF Bold"/>
              <a:cs typeface="Gotham HTF Bold"/>
            </a:endParaRPr>
          </a:p>
        </p:txBody>
      </p:sp>
      <p:pic>
        <p:nvPicPr>
          <p:cNvPr id="8" name="Picture 7"/>
          <p:cNvPicPr>
            <a:picLocks noChangeAspect="1"/>
          </p:cNvPicPr>
          <p:nvPr/>
        </p:nvPicPr>
        <p:blipFill>
          <a:blip r:embed="rId4"/>
          <a:stretch>
            <a:fillRect/>
          </a:stretch>
        </p:blipFill>
        <p:spPr>
          <a:xfrm>
            <a:off x="6009920" y="5848222"/>
            <a:ext cx="172194" cy="660688"/>
          </a:xfrm>
          <a:prstGeom prst="rect">
            <a:avLst/>
          </a:prstGeom>
        </p:spPr>
      </p:pic>
      <p:grpSp>
        <p:nvGrpSpPr>
          <p:cNvPr id="10" name="Group 9"/>
          <p:cNvGrpSpPr/>
          <p:nvPr/>
        </p:nvGrpSpPr>
        <p:grpSpPr>
          <a:xfrm>
            <a:off x="10773645" y="223306"/>
            <a:ext cx="1178469" cy="185138"/>
            <a:chOff x="7919542" y="328894"/>
            <a:chExt cx="957000" cy="150345"/>
          </a:xfrm>
        </p:grpSpPr>
        <p:pic>
          <p:nvPicPr>
            <p:cNvPr id="11" name="Imagem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Tree>
    <p:extLst>
      <p:ext uri="{BB962C8B-B14F-4D97-AF65-F5344CB8AC3E}">
        <p14:creationId xmlns:p14="http://schemas.microsoft.com/office/powerpoint/2010/main" val="3704393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134258" y="4386112"/>
            <a:ext cx="2087731" cy="327983"/>
            <a:chOff x="7919542" y="328894"/>
            <a:chExt cx="957000" cy="150345"/>
          </a:xfrm>
        </p:grpSpPr>
        <p:pic>
          <p:nvPicPr>
            <p:cNvPr id="20"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25" name="Picture 24" descr="mb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26" name="TextBox 25"/>
          <p:cNvSpPr txBox="1">
            <a:spLocks noChangeArrowheads="1"/>
          </p:cNvSpPr>
          <p:nvPr/>
        </p:nvSpPr>
        <p:spPr bwMode="auto">
          <a:xfrm>
            <a:off x="2974418" y="5323104"/>
            <a:ext cx="6243166" cy="5561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110000"/>
              </a:lnSpc>
            </a:pPr>
            <a:r>
              <a:rPr lang="en-US" sz="932" dirty="0">
                <a:solidFill>
                  <a:srgbClr val="A2B6C1"/>
                </a:solidFill>
                <a:latin typeface="Roboto Light"/>
                <a:cs typeface="Roboto Light"/>
              </a:rPr>
              <a:t>Copyright </a:t>
            </a:r>
            <a:r>
              <a:rPr lang="de-DE" sz="932" dirty="0">
                <a:solidFill>
                  <a:srgbClr val="A2B6C1"/>
                </a:solidFill>
                <a:latin typeface="Roboto Light"/>
                <a:cs typeface="Roboto Light"/>
              </a:rPr>
              <a:t>© </a:t>
            </a:r>
            <a:r>
              <a:rPr lang="en-US" sz="932" dirty="0">
                <a:solidFill>
                  <a:srgbClr val="A2B6C1"/>
                </a:solidFill>
                <a:latin typeface="Roboto Light"/>
                <a:cs typeface="Roboto Light"/>
              </a:rPr>
              <a:t>2022 | Professor Dheny R. Fernandes</a:t>
            </a:r>
          </a:p>
          <a:p>
            <a:pPr algn="ctr" eaLnBrk="1" hangingPunct="1">
              <a:lnSpc>
                <a:spcPct val="110000"/>
              </a:lnSpc>
            </a:pPr>
            <a:r>
              <a:rPr lang="en-US" sz="932" dirty="0" err="1">
                <a:solidFill>
                  <a:srgbClr val="A2B6C1"/>
                </a:solidFill>
                <a:latin typeface="Roboto Light"/>
                <a:cs typeface="Roboto Light"/>
              </a:rPr>
              <a:t>Todos</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os</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direitos</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reservados</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Reprodução</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ou</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divulgação</a:t>
            </a:r>
            <a:r>
              <a:rPr lang="en-US" sz="932" dirty="0">
                <a:solidFill>
                  <a:srgbClr val="A2B6C1"/>
                </a:solidFill>
                <a:latin typeface="Roboto Light"/>
                <a:cs typeface="Roboto Light"/>
              </a:rPr>
              <a:t> total </a:t>
            </a:r>
            <a:r>
              <a:rPr lang="en-US" sz="932" dirty="0" err="1">
                <a:solidFill>
                  <a:srgbClr val="A2B6C1"/>
                </a:solidFill>
                <a:latin typeface="Roboto Light"/>
                <a:cs typeface="Roboto Light"/>
              </a:rPr>
              <a:t>ou</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parcial</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deste</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documento</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é</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expressamente</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proibido</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sem</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consentimento</a:t>
            </a:r>
            <a:r>
              <a:rPr lang="en-US" sz="932" dirty="0">
                <a:solidFill>
                  <a:srgbClr val="A2B6C1"/>
                </a:solidFill>
                <a:latin typeface="Roboto Light"/>
                <a:cs typeface="Roboto Light"/>
              </a:rPr>
              <a:t> formal, </a:t>
            </a:r>
            <a:r>
              <a:rPr lang="en-US" sz="932" dirty="0" err="1">
                <a:solidFill>
                  <a:srgbClr val="A2B6C1"/>
                </a:solidFill>
                <a:latin typeface="Roboto Light"/>
                <a:cs typeface="Roboto Light"/>
              </a:rPr>
              <a:t>por</a:t>
            </a:r>
            <a:r>
              <a:rPr lang="en-US" sz="932" dirty="0">
                <a:solidFill>
                  <a:srgbClr val="A2B6C1"/>
                </a:solidFill>
                <a:latin typeface="Roboto Light"/>
                <a:cs typeface="Roboto Light"/>
              </a:rPr>
              <a:t> </a:t>
            </a:r>
            <a:r>
              <a:rPr lang="en-US" sz="932" dirty="0" err="1">
                <a:solidFill>
                  <a:srgbClr val="A2B6C1"/>
                </a:solidFill>
                <a:latin typeface="Roboto Light"/>
                <a:cs typeface="Roboto Light"/>
              </a:rPr>
              <a:t>escrito</a:t>
            </a:r>
            <a:r>
              <a:rPr lang="en-US" sz="932" dirty="0">
                <a:solidFill>
                  <a:srgbClr val="A2B6C1"/>
                </a:solidFill>
                <a:latin typeface="Roboto Light"/>
                <a:cs typeface="Roboto Light"/>
              </a:rPr>
              <a:t>, do professor/</a:t>
            </a:r>
            <a:r>
              <a:rPr lang="en-US" sz="932" dirty="0" err="1">
                <a:solidFill>
                  <a:srgbClr val="A2B6C1"/>
                </a:solidFill>
                <a:latin typeface="Roboto Light"/>
                <a:cs typeface="Roboto Light"/>
              </a:rPr>
              <a:t>autor</a:t>
            </a:r>
            <a:r>
              <a:rPr lang="en-US" sz="932" dirty="0">
                <a:solidFill>
                  <a:srgbClr val="A2B6C1"/>
                </a:solidFill>
                <a:latin typeface="Roboto Light"/>
                <a:cs typeface="Roboto Light"/>
              </a:rPr>
              <a:t>.</a:t>
            </a:r>
          </a:p>
        </p:txBody>
      </p:sp>
      <p:sp>
        <p:nvSpPr>
          <p:cNvPr id="27" name="CaixaDeTexto 7"/>
          <p:cNvSpPr txBox="1">
            <a:spLocks noChangeArrowheads="1"/>
          </p:cNvSpPr>
          <p:nvPr/>
        </p:nvSpPr>
        <p:spPr bwMode="auto">
          <a:xfrm>
            <a:off x="7012047" y="2870634"/>
            <a:ext cx="2038852" cy="317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fontAlgn="base" hangingPunct="0">
              <a:spcAft>
                <a:spcPct val="0"/>
              </a:spcAft>
              <a:buFont typeface="Arial" charset="0"/>
              <a:buChar char="»"/>
              <a:defRPr sz="2000">
                <a:solidFill>
                  <a:schemeClr val="tx1"/>
                </a:solidFill>
                <a:latin typeface="Arial" charset="0"/>
                <a:ea typeface="Arial" charset="0"/>
                <a:cs typeface="Arial" charset="0"/>
              </a:defRPr>
            </a:lvl6pPr>
            <a:lvl7pPr eaLnBrk="0" fontAlgn="base" hangingPunct="0">
              <a:spcAft>
                <a:spcPct val="0"/>
              </a:spcAft>
              <a:buFont typeface="Arial" charset="0"/>
              <a:buChar char="»"/>
              <a:defRPr sz="2000">
                <a:solidFill>
                  <a:schemeClr val="tx1"/>
                </a:solidFill>
                <a:latin typeface="Arial" charset="0"/>
                <a:ea typeface="Arial" charset="0"/>
                <a:cs typeface="Arial" charset="0"/>
              </a:defRPr>
            </a:lvl7pPr>
            <a:lvl8pPr eaLnBrk="0" fontAlgn="base" hangingPunct="0">
              <a:spcAft>
                <a:spcPct val="0"/>
              </a:spcAft>
              <a:buFont typeface="Arial" charset="0"/>
              <a:buChar char="»"/>
              <a:defRPr sz="2000">
                <a:solidFill>
                  <a:schemeClr val="tx1"/>
                </a:solidFill>
                <a:latin typeface="Arial" charset="0"/>
                <a:ea typeface="Arial" charset="0"/>
                <a:cs typeface="Arial" charset="0"/>
              </a:defRPr>
            </a:lvl8pPr>
            <a:lvl9pPr eaLnBrk="0" fontAlgn="base" hangingPunct="0">
              <a:spcAft>
                <a:spcPct val="0"/>
              </a:spcAft>
              <a:buFont typeface="Arial" charset="0"/>
              <a:buChar char="»"/>
              <a:defRPr sz="2000">
                <a:solidFill>
                  <a:schemeClr val="tx1"/>
                </a:solidFill>
                <a:latin typeface="Arial" charset="0"/>
                <a:ea typeface="Arial" charset="0"/>
                <a:cs typeface="Arial" charset="0"/>
              </a:defRPr>
            </a:lvl9pPr>
          </a:lstStyle>
          <a:p>
            <a:pPr eaLnBrk="1" hangingPunct="1"/>
            <a:r>
              <a:rPr lang="pt-BR" sz="1465" dirty="0">
                <a:solidFill>
                  <a:srgbClr val="626E73"/>
                </a:solidFill>
                <a:latin typeface="Gotham HTF Book" charset="0"/>
                <a:cs typeface="Gotham HTF Book" charset="0"/>
              </a:rPr>
              <a:t>/dhenyfernandes</a:t>
            </a:r>
          </a:p>
        </p:txBody>
      </p:sp>
      <p:sp>
        <p:nvSpPr>
          <p:cNvPr id="28" name="CaixaDeTexto 7"/>
          <p:cNvSpPr txBox="1">
            <a:spLocks noChangeArrowheads="1"/>
          </p:cNvSpPr>
          <p:nvPr/>
        </p:nvSpPr>
        <p:spPr bwMode="auto">
          <a:xfrm>
            <a:off x="2348098" y="2849486"/>
            <a:ext cx="3763423" cy="317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fontAlgn="base" hangingPunct="0">
              <a:spcAft>
                <a:spcPct val="0"/>
              </a:spcAft>
              <a:buFont typeface="Arial" charset="0"/>
              <a:buChar char="»"/>
              <a:defRPr sz="2000">
                <a:solidFill>
                  <a:schemeClr val="tx1"/>
                </a:solidFill>
                <a:latin typeface="Arial" charset="0"/>
                <a:ea typeface="Arial" charset="0"/>
                <a:cs typeface="Arial" charset="0"/>
              </a:defRPr>
            </a:lvl6pPr>
            <a:lvl7pPr eaLnBrk="0" fontAlgn="base" hangingPunct="0">
              <a:spcAft>
                <a:spcPct val="0"/>
              </a:spcAft>
              <a:buFont typeface="Arial" charset="0"/>
              <a:buChar char="»"/>
              <a:defRPr sz="2000">
                <a:solidFill>
                  <a:schemeClr val="tx1"/>
                </a:solidFill>
                <a:latin typeface="Arial" charset="0"/>
                <a:ea typeface="Arial" charset="0"/>
                <a:cs typeface="Arial" charset="0"/>
              </a:defRPr>
            </a:lvl7pPr>
            <a:lvl8pPr eaLnBrk="0" fontAlgn="base" hangingPunct="0">
              <a:spcAft>
                <a:spcPct val="0"/>
              </a:spcAft>
              <a:buFont typeface="Arial" charset="0"/>
              <a:buChar char="»"/>
              <a:defRPr sz="2000">
                <a:solidFill>
                  <a:schemeClr val="tx1"/>
                </a:solidFill>
                <a:latin typeface="Arial" charset="0"/>
                <a:ea typeface="Arial" charset="0"/>
                <a:cs typeface="Arial" charset="0"/>
              </a:defRPr>
            </a:lvl8pPr>
            <a:lvl9pPr eaLnBrk="0" fontAlgn="base" hangingPunct="0">
              <a:spcAft>
                <a:spcPct val="0"/>
              </a:spcAft>
              <a:buFont typeface="Arial" charset="0"/>
              <a:buChar char="»"/>
              <a:defRPr sz="2000">
                <a:solidFill>
                  <a:schemeClr val="tx1"/>
                </a:solidFill>
                <a:latin typeface="Arial" charset="0"/>
                <a:ea typeface="Arial" charset="0"/>
                <a:cs typeface="Arial" charset="0"/>
              </a:defRPr>
            </a:lvl9pPr>
          </a:lstStyle>
          <a:p>
            <a:r>
              <a:rPr lang="pt-BR" sz="1465">
                <a:solidFill>
                  <a:srgbClr val="626E73"/>
                </a:solidFill>
                <a:latin typeface="Gotham HTF Book" charset="0"/>
                <a:cs typeface="Gotham HTF Book" charset="0"/>
              </a:rPr>
              <a:t>	profdheny.fernandes@fiap.com.br</a:t>
            </a:r>
            <a:endParaRPr lang="pt-BR" sz="1465" dirty="0">
              <a:solidFill>
                <a:srgbClr val="626E73"/>
              </a:solidFill>
              <a:latin typeface="Gotham HTF Book" charset="0"/>
              <a:cs typeface="Gotham HTF Book" charset="0"/>
            </a:endParaRPr>
          </a:p>
        </p:txBody>
      </p:sp>
      <p:pic>
        <p:nvPicPr>
          <p:cNvPr id="29" name="Imagem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1418" y="2790274"/>
            <a:ext cx="448318" cy="448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 name="TextBox 32"/>
          <p:cNvSpPr txBox="1"/>
          <p:nvPr/>
        </p:nvSpPr>
        <p:spPr>
          <a:xfrm>
            <a:off x="5640" y="1013448"/>
            <a:ext cx="12180722" cy="809773"/>
          </a:xfrm>
          <a:prstGeom prst="rect">
            <a:avLst/>
          </a:prstGeom>
          <a:noFill/>
        </p:spPr>
        <p:txBody>
          <a:bodyPr wrap="square" rtlCol="0">
            <a:spAutoFit/>
          </a:bodyPr>
          <a:lstStyle/>
          <a:p>
            <a:pPr algn="ctr"/>
            <a:r>
              <a:rPr lang="en-US" sz="4662" dirty="0">
                <a:solidFill>
                  <a:srgbClr val="626E73"/>
                </a:solidFill>
                <a:latin typeface="Gotham HTF Light"/>
                <a:cs typeface="Gotham HTF Light"/>
              </a:rPr>
              <a:t>Obrigado!</a:t>
            </a:r>
          </a:p>
        </p:txBody>
      </p:sp>
    </p:spTree>
    <p:extLst>
      <p:ext uri="{BB962C8B-B14F-4D97-AF65-F5344CB8AC3E}">
        <p14:creationId xmlns:p14="http://schemas.microsoft.com/office/powerpoint/2010/main" val="23407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39" y="3"/>
            <a:ext cx="12180722" cy="6858001"/>
          </a:xfrm>
          <a:prstGeom prst="rect">
            <a:avLst/>
          </a:prstGeom>
        </p:spPr>
      </p:pic>
      <p:pic>
        <p:nvPicPr>
          <p:cNvPr id="15" name="Picture 14"/>
          <p:cNvPicPr>
            <a:picLocks noChangeAspect="1"/>
          </p:cNvPicPr>
          <p:nvPr/>
        </p:nvPicPr>
        <p:blipFill>
          <a:blip r:embed="rId4"/>
          <a:stretch>
            <a:fillRect/>
          </a:stretch>
        </p:blipFill>
        <p:spPr>
          <a:xfrm>
            <a:off x="301701" y="278671"/>
            <a:ext cx="11588600" cy="6272438"/>
          </a:xfrm>
          <a:prstGeom prst="rect">
            <a:avLst/>
          </a:prstGeom>
        </p:spPr>
      </p:pic>
      <p:pic>
        <p:nvPicPr>
          <p:cNvPr id="16" name="Imagem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1366" y="2851614"/>
            <a:ext cx="4269268" cy="1148434"/>
          </a:xfrm>
          <a:prstGeom prst="rect">
            <a:avLst/>
          </a:prstGeom>
        </p:spPr>
      </p:pic>
    </p:spTree>
    <p:extLst>
      <p:ext uri="{BB962C8B-B14F-4D97-AF65-F5344CB8AC3E}">
        <p14:creationId xmlns:p14="http://schemas.microsoft.com/office/powerpoint/2010/main" val="335504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5" y="79927"/>
            <a:ext cx="5536050"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Definição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3" name="CaixaDeTexto 2"/>
          <p:cNvSpPr txBox="1"/>
          <p:nvPr/>
        </p:nvSpPr>
        <p:spPr>
          <a:xfrm>
            <a:off x="812655" y="1082732"/>
            <a:ext cx="10807974" cy="4793620"/>
          </a:xfrm>
          <a:prstGeom prst="rect">
            <a:avLst/>
          </a:prstGeom>
          <a:noFill/>
        </p:spPr>
        <p:txBody>
          <a:bodyPr wrap="square" lIns="91440" tIns="45720" rIns="91440" bIns="45720" rtlCol="0" anchor="t">
            <a:spAutoFit/>
          </a:bodyPr>
          <a:lstStyle/>
          <a:p>
            <a:r>
              <a:rPr lang="pt-BR" sz="2350" dirty="0">
                <a:ea typeface="Calibri"/>
                <a:cs typeface="Calibri"/>
              </a:rPr>
              <a:t>Apesar de muitas otimizações terem sido feitas nos algoritmos baseados em GBDT (</a:t>
            </a:r>
            <a:r>
              <a:rPr lang="pt-BR" sz="2350" i="1" dirty="0" err="1">
                <a:ea typeface="Calibri"/>
                <a:cs typeface="Calibri"/>
              </a:rPr>
              <a:t>Gradient</a:t>
            </a:r>
            <a:r>
              <a:rPr lang="pt-BR" sz="2350" i="1" dirty="0">
                <a:ea typeface="Calibri"/>
                <a:cs typeface="Calibri"/>
              </a:rPr>
              <a:t> </a:t>
            </a:r>
            <a:r>
              <a:rPr lang="pt-BR" sz="2350" i="1" dirty="0" err="1">
                <a:ea typeface="Calibri"/>
                <a:cs typeface="Calibri"/>
              </a:rPr>
              <a:t>Boosting</a:t>
            </a:r>
            <a:r>
              <a:rPr lang="pt-BR" sz="2350" i="1" dirty="0">
                <a:ea typeface="Calibri"/>
                <a:cs typeface="Calibri"/>
              </a:rPr>
              <a:t> </a:t>
            </a:r>
            <a:r>
              <a:rPr lang="pt-BR" sz="2350" i="1" dirty="0" err="1">
                <a:ea typeface="Calibri"/>
                <a:cs typeface="Calibri"/>
              </a:rPr>
              <a:t>Decision</a:t>
            </a:r>
            <a:r>
              <a:rPr lang="pt-BR" sz="2350" i="1" dirty="0">
                <a:ea typeface="Calibri"/>
                <a:cs typeface="Calibri"/>
              </a:rPr>
              <a:t> </a:t>
            </a:r>
            <a:r>
              <a:rPr lang="pt-BR" sz="2350" i="1" dirty="0" err="1">
                <a:ea typeface="Calibri"/>
                <a:cs typeface="Calibri"/>
              </a:rPr>
              <a:t>Tree</a:t>
            </a:r>
            <a:r>
              <a:rPr lang="pt-BR" sz="2350" dirty="0">
                <a:ea typeface="Calibri"/>
                <a:cs typeface="Calibri"/>
              </a:rPr>
              <a:t>), </a:t>
            </a:r>
            <a:r>
              <a:rPr lang="pt-BR" sz="2350" dirty="0">
                <a:solidFill>
                  <a:srgbClr val="FF0000"/>
                </a:solidFill>
                <a:ea typeface="Calibri"/>
                <a:cs typeface="Calibri"/>
              </a:rPr>
              <a:t>eficiência e escalabilidade</a:t>
            </a:r>
            <a:r>
              <a:rPr lang="pt-BR" sz="2350" dirty="0">
                <a:ea typeface="Calibri"/>
                <a:cs typeface="Calibri"/>
              </a:rPr>
              <a:t> ainda estão insatisfatórias quando a dimensão das </a:t>
            </a:r>
            <a:r>
              <a:rPr lang="pt-BR" sz="2350" dirty="0" err="1">
                <a:ea typeface="Calibri"/>
                <a:cs typeface="Calibri"/>
              </a:rPr>
              <a:t>features</a:t>
            </a:r>
            <a:r>
              <a:rPr lang="pt-BR" sz="2350" dirty="0">
                <a:ea typeface="Calibri"/>
                <a:cs typeface="Calibri"/>
              </a:rPr>
              <a:t> é alta o </a:t>
            </a:r>
            <a:r>
              <a:rPr lang="pt-BR" sz="2350" dirty="0" err="1">
                <a:ea typeface="Calibri"/>
                <a:cs typeface="Calibri"/>
              </a:rPr>
              <a:t>dataset</a:t>
            </a:r>
            <a:r>
              <a:rPr lang="pt-BR" sz="2350" dirty="0">
                <a:ea typeface="Calibri"/>
                <a:cs typeface="Calibri"/>
              </a:rPr>
              <a:t> é grande. </a:t>
            </a:r>
          </a:p>
          <a:p>
            <a:endParaRPr lang="pt-BR" sz="2350" dirty="0">
              <a:ea typeface="Calibri"/>
              <a:cs typeface="Calibri"/>
            </a:endParaRPr>
          </a:p>
          <a:p>
            <a:r>
              <a:rPr lang="pt-BR" sz="2350" dirty="0">
                <a:ea typeface="Calibri"/>
                <a:cs typeface="Calibri"/>
              </a:rPr>
              <a:t>Uma razão principal, como vimos em </a:t>
            </a:r>
            <a:r>
              <a:rPr lang="pt-BR" sz="2350" dirty="0" err="1">
                <a:ea typeface="Calibri"/>
                <a:cs typeface="Calibri"/>
              </a:rPr>
              <a:t>XGBoost</a:t>
            </a:r>
            <a:r>
              <a:rPr lang="pt-BR" sz="2350" dirty="0">
                <a:ea typeface="Calibri"/>
                <a:cs typeface="Calibri"/>
              </a:rPr>
              <a:t>, é que, para cada </a:t>
            </a:r>
            <a:r>
              <a:rPr lang="pt-BR" sz="2350" dirty="0" err="1">
                <a:ea typeface="Calibri"/>
                <a:cs typeface="Calibri"/>
              </a:rPr>
              <a:t>feature</a:t>
            </a:r>
            <a:r>
              <a:rPr lang="pt-BR" sz="2350" dirty="0">
                <a:ea typeface="Calibri"/>
                <a:cs typeface="Calibri"/>
              </a:rPr>
              <a:t>, é necessário percorrer todas as instâncias para estimar o ganho de informação de todos os possíveis splits, o que é muito custoso. </a:t>
            </a:r>
          </a:p>
          <a:p>
            <a:endParaRPr lang="pt-BR" sz="2350" dirty="0">
              <a:ea typeface="Calibri"/>
              <a:cs typeface="Calibri"/>
            </a:endParaRPr>
          </a:p>
          <a:p>
            <a:r>
              <a:rPr lang="pt-BR" sz="2350" dirty="0">
                <a:ea typeface="Calibri"/>
                <a:cs typeface="Calibri"/>
              </a:rPr>
              <a:t>Para lidar com esse problema, </a:t>
            </a:r>
            <a:r>
              <a:rPr lang="pt-BR" sz="2350" dirty="0" err="1">
                <a:ea typeface="Calibri"/>
                <a:cs typeface="Calibri"/>
              </a:rPr>
              <a:t>LightGBM</a:t>
            </a:r>
            <a:r>
              <a:rPr lang="pt-BR" sz="2350" dirty="0">
                <a:ea typeface="Calibri"/>
                <a:cs typeface="Calibri"/>
              </a:rPr>
              <a:t> propõe duas novas técnicas: </a:t>
            </a:r>
          </a:p>
          <a:p>
            <a:pPr marL="800100" lvl="1" indent="-342900">
              <a:buFont typeface="Arial"/>
              <a:buChar char="•"/>
            </a:pPr>
            <a:r>
              <a:rPr lang="pt-BR" sz="2350" i="1" dirty="0" err="1">
                <a:solidFill>
                  <a:schemeClr val="accent1"/>
                </a:solidFill>
                <a:ea typeface="Calibri"/>
                <a:cs typeface="Calibri"/>
              </a:rPr>
              <a:t>Gradient</a:t>
            </a:r>
            <a:r>
              <a:rPr lang="pt-BR" sz="2350" i="1" dirty="0">
                <a:solidFill>
                  <a:schemeClr val="accent1"/>
                </a:solidFill>
                <a:ea typeface="Calibri"/>
                <a:cs typeface="Calibri"/>
              </a:rPr>
              <a:t>-bases </a:t>
            </a:r>
            <a:r>
              <a:rPr lang="pt-BR" sz="2350" i="1" dirty="0" err="1">
                <a:solidFill>
                  <a:schemeClr val="accent1"/>
                </a:solidFill>
                <a:ea typeface="Calibri"/>
                <a:cs typeface="Calibri"/>
              </a:rPr>
              <a:t>On-Side</a:t>
            </a:r>
            <a:r>
              <a:rPr lang="pt-BR" sz="2350" i="1" dirty="0">
                <a:solidFill>
                  <a:schemeClr val="accent1"/>
                </a:solidFill>
                <a:ea typeface="Calibri"/>
                <a:cs typeface="Calibri"/>
              </a:rPr>
              <a:t> </a:t>
            </a:r>
            <a:r>
              <a:rPr lang="pt-BR" sz="2350" i="1" dirty="0" err="1">
                <a:solidFill>
                  <a:schemeClr val="accent1"/>
                </a:solidFill>
                <a:ea typeface="Calibri"/>
                <a:cs typeface="Calibri"/>
              </a:rPr>
              <a:t>Sampling</a:t>
            </a:r>
            <a:r>
              <a:rPr lang="pt-BR" sz="2350" i="1" dirty="0">
                <a:solidFill>
                  <a:schemeClr val="accent1"/>
                </a:solidFill>
                <a:ea typeface="Calibri"/>
                <a:cs typeface="Calibri"/>
              </a:rPr>
              <a:t> (GOSSS)</a:t>
            </a:r>
          </a:p>
          <a:p>
            <a:pPr marL="800100" lvl="1" indent="-342900">
              <a:buFont typeface="Arial"/>
              <a:buChar char="•"/>
            </a:pPr>
            <a:r>
              <a:rPr lang="pt-BR" sz="2350" i="1" dirty="0">
                <a:solidFill>
                  <a:schemeClr val="accent1"/>
                </a:solidFill>
                <a:ea typeface="Calibri"/>
                <a:cs typeface="Calibri"/>
              </a:rPr>
              <a:t>Exclusive </a:t>
            </a:r>
            <a:r>
              <a:rPr lang="pt-BR" sz="2350" i="1" dirty="0" err="1">
                <a:solidFill>
                  <a:schemeClr val="accent1"/>
                </a:solidFill>
                <a:ea typeface="Calibri"/>
                <a:cs typeface="Calibri"/>
              </a:rPr>
              <a:t>Feature</a:t>
            </a:r>
            <a:r>
              <a:rPr lang="pt-BR" sz="2350" i="1" dirty="0">
                <a:solidFill>
                  <a:schemeClr val="accent1"/>
                </a:solidFill>
                <a:ea typeface="Calibri"/>
                <a:cs typeface="Calibri"/>
              </a:rPr>
              <a:t> </a:t>
            </a:r>
            <a:r>
              <a:rPr lang="pt-BR" sz="2350" i="1" dirty="0" err="1">
                <a:solidFill>
                  <a:schemeClr val="accent1"/>
                </a:solidFill>
                <a:ea typeface="Calibri"/>
                <a:cs typeface="Calibri"/>
              </a:rPr>
              <a:t>Bundling</a:t>
            </a:r>
            <a:r>
              <a:rPr lang="pt-BR" sz="2350" i="1" dirty="0">
                <a:solidFill>
                  <a:schemeClr val="accent1"/>
                </a:solidFill>
                <a:ea typeface="Calibri"/>
                <a:cs typeface="Calibri"/>
              </a:rPr>
              <a:t> (EFB)</a:t>
            </a:r>
          </a:p>
          <a:p>
            <a:pPr marL="342900" indent="-342900">
              <a:buFont typeface="Arial"/>
              <a:buChar char="•"/>
            </a:pPr>
            <a:endParaRPr lang="pt-BR" sz="2350" dirty="0">
              <a:solidFill>
                <a:schemeClr val="accent1"/>
              </a:solidFill>
              <a:ea typeface="Calibri"/>
              <a:cs typeface="Calibri"/>
            </a:endParaRPr>
          </a:p>
          <a:p>
            <a:r>
              <a:rPr lang="pt-BR" sz="2350" dirty="0">
                <a:ea typeface="Calibri"/>
                <a:cs typeface="Calibri"/>
              </a:rPr>
              <a:t>Ambos serão explicados em detalhes futuramente.</a:t>
            </a:r>
          </a:p>
        </p:txBody>
      </p:sp>
    </p:spTree>
    <p:extLst>
      <p:ext uri="{BB962C8B-B14F-4D97-AF65-F5344CB8AC3E}">
        <p14:creationId xmlns:p14="http://schemas.microsoft.com/office/powerpoint/2010/main" val="187592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TextBox 59"/>
          <p:cNvSpPr txBox="1"/>
          <p:nvPr/>
        </p:nvSpPr>
        <p:spPr>
          <a:xfrm>
            <a:off x="812655" y="79927"/>
            <a:ext cx="5536050"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Ajuste do Ambiente</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0773645" y="223306"/>
            <a:ext cx="1178469" cy="185138"/>
            <a:chOff x="7919542" y="328894"/>
            <a:chExt cx="957000" cy="150345"/>
          </a:xfrm>
        </p:grpSpPr>
        <p:pic>
          <p:nvPicPr>
            <p:cNvPr id="24"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25" name="Picture 24" descr="mb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3" name="CaixaDeTexto 2"/>
          <p:cNvSpPr txBox="1"/>
          <p:nvPr/>
        </p:nvSpPr>
        <p:spPr>
          <a:xfrm>
            <a:off x="812655" y="1082731"/>
            <a:ext cx="10807974" cy="1568314"/>
          </a:xfrm>
          <a:prstGeom prst="rect">
            <a:avLst/>
          </a:prstGeom>
          <a:noFill/>
        </p:spPr>
        <p:txBody>
          <a:bodyPr wrap="square" rtlCol="0">
            <a:spAutoFit/>
          </a:bodyPr>
          <a:lstStyle/>
          <a:p>
            <a:r>
              <a:rPr lang="pt-BR" sz="3197" dirty="0"/>
              <a:t>Antes de discutirmos o algoritmo, é importante instalar a biblioteca corretamente. Siga os passos descritos no jupyter notebook. </a:t>
            </a:r>
            <a:endParaRPr lang="pt-BR" sz="3197" i="1" dirty="0"/>
          </a:p>
        </p:txBody>
      </p:sp>
    </p:spTree>
    <p:extLst>
      <p:ext uri="{BB962C8B-B14F-4D97-AF65-F5344CB8AC3E}">
        <p14:creationId xmlns:p14="http://schemas.microsoft.com/office/powerpoint/2010/main" val="368769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 y="0"/>
            <a:ext cx="12180722" cy="6851656"/>
          </a:xfrm>
          <a:prstGeom prst="rect">
            <a:avLst/>
          </a:prstGeom>
        </p:spPr>
      </p:pic>
      <p:cxnSp>
        <p:nvCxnSpPr>
          <p:cNvPr id="6" name="Straight Connector 5"/>
          <p:cNvCxnSpPr/>
          <p:nvPr/>
        </p:nvCxnSpPr>
        <p:spPr>
          <a:xfrm>
            <a:off x="5912170" y="4436957"/>
            <a:ext cx="36766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639" y="3061402"/>
            <a:ext cx="12180722" cy="735201"/>
          </a:xfrm>
          <a:prstGeom prst="rect">
            <a:avLst/>
          </a:prstGeom>
          <a:noFill/>
        </p:spPr>
        <p:txBody>
          <a:bodyPr wrap="square" lIns="91440" tIns="45720" rIns="91440" bIns="45720" rtlCol="0" anchor="ctr">
            <a:spAutoFit/>
          </a:bodyPr>
          <a:lstStyle/>
          <a:p>
            <a:pPr algn="ctr" defTabSz="609036">
              <a:lnSpc>
                <a:spcPct val="120000"/>
              </a:lnSpc>
              <a:defRPr/>
            </a:pPr>
            <a:r>
              <a:rPr lang="pt-BR" sz="3700" dirty="0">
                <a:solidFill>
                  <a:srgbClr val="626E73"/>
                </a:solidFill>
                <a:latin typeface="Gotham HTF Light"/>
                <a:cs typeface="Gotham HTF Bold"/>
              </a:rPr>
              <a:t>Intuição</a:t>
            </a:r>
            <a:endParaRPr lang="pt-BR" sz="3730" dirty="0">
              <a:solidFill>
                <a:srgbClr val="626E73"/>
              </a:solidFill>
              <a:latin typeface="Gotham HTF Bold"/>
              <a:cs typeface="Gotham HTF Bold"/>
            </a:endParaRPr>
          </a:p>
        </p:txBody>
      </p:sp>
      <p:pic>
        <p:nvPicPr>
          <p:cNvPr id="8" name="Picture 7"/>
          <p:cNvPicPr>
            <a:picLocks noChangeAspect="1"/>
          </p:cNvPicPr>
          <p:nvPr/>
        </p:nvPicPr>
        <p:blipFill>
          <a:blip r:embed="rId4"/>
          <a:stretch>
            <a:fillRect/>
          </a:stretch>
        </p:blipFill>
        <p:spPr>
          <a:xfrm>
            <a:off x="6009920" y="5848222"/>
            <a:ext cx="172194" cy="660688"/>
          </a:xfrm>
          <a:prstGeom prst="rect">
            <a:avLst/>
          </a:prstGeom>
        </p:spPr>
      </p:pic>
      <p:grpSp>
        <p:nvGrpSpPr>
          <p:cNvPr id="10" name="Group 9"/>
          <p:cNvGrpSpPr/>
          <p:nvPr/>
        </p:nvGrpSpPr>
        <p:grpSpPr>
          <a:xfrm>
            <a:off x="10773645" y="223306"/>
            <a:ext cx="1178469" cy="185138"/>
            <a:chOff x="7919542" y="328894"/>
            <a:chExt cx="957000" cy="150345"/>
          </a:xfrm>
        </p:grpSpPr>
        <p:pic>
          <p:nvPicPr>
            <p:cNvPr id="11" name="Imagem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Tree>
    <p:extLst>
      <p:ext uri="{BB962C8B-B14F-4D97-AF65-F5344CB8AC3E}">
        <p14:creationId xmlns:p14="http://schemas.microsoft.com/office/powerpoint/2010/main" val="48692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812654" y="79927"/>
            <a:ext cx="6085726" cy="502317"/>
          </a:xfrm>
          <a:prstGeom prst="rect">
            <a:avLst/>
          </a:prstGeom>
          <a:noFill/>
        </p:spPr>
        <p:txBody>
          <a:bodyPr wrap="square" rtlCol="0">
            <a:spAutoFit/>
          </a:bodyPr>
          <a:lstStyle/>
          <a:p>
            <a:pPr defTabSz="609036">
              <a:defRPr/>
            </a:pPr>
            <a:r>
              <a:rPr lang="pt-BR" sz="2664" dirty="0">
                <a:solidFill>
                  <a:srgbClr val="626E73"/>
                </a:solidFill>
                <a:latin typeface="Gotham HTF Bold"/>
                <a:cs typeface="Gotham HTF Bold"/>
              </a:rPr>
              <a:t>Intuição</a:t>
            </a:r>
            <a:endParaRPr lang="pt-BR" sz="2664" dirty="0">
              <a:solidFill>
                <a:srgbClr val="626E73"/>
              </a:solidFill>
              <a:latin typeface="Gotham HTF Light"/>
              <a:cs typeface="Gotham HTF Light"/>
            </a:endParaRPr>
          </a:p>
        </p:txBody>
      </p:sp>
      <p:cxnSp>
        <p:nvCxnSpPr>
          <p:cNvPr id="61" name="Straight Connector 60"/>
          <p:cNvCxnSpPr/>
          <p:nvPr/>
        </p:nvCxnSpPr>
        <p:spPr>
          <a:xfrm>
            <a:off x="971626" y="703609"/>
            <a:ext cx="45739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812653" y="773730"/>
            <a:ext cx="11103025" cy="815608"/>
          </a:xfrm>
          <a:prstGeom prst="rect">
            <a:avLst/>
          </a:prstGeom>
          <a:noFill/>
        </p:spPr>
        <p:txBody>
          <a:bodyPr wrap="square" lIns="91440" tIns="45720" rIns="91440" bIns="45720" rtlCol="0" anchor="t">
            <a:spAutoFit/>
          </a:bodyPr>
          <a:lstStyle/>
          <a:p>
            <a:r>
              <a:rPr lang="pt-BR" sz="2350" dirty="0"/>
              <a:t>Considere o seguinte simples </a:t>
            </a:r>
            <a:r>
              <a:rPr lang="pt-BR" sz="2350" dirty="0" err="1"/>
              <a:t>dataset</a:t>
            </a:r>
            <a:r>
              <a:rPr lang="pt-BR" sz="2350" dirty="0"/>
              <a:t>. Nosso objetivo é predizer salário (mil) usando o </a:t>
            </a:r>
            <a:r>
              <a:rPr lang="pt-BR" sz="2350" dirty="0" err="1"/>
              <a:t>LightGBM</a:t>
            </a:r>
            <a:r>
              <a:rPr lang="pt-BR" sz="2350" dirty="0"/>
              <a:t>:</a:t>
            </a:r>
          </a:p>
        </p:txBody>
      </p:sp>
      <p:graphicFrame>
        <p:nvGraphicFramePr>
          <p:cNvPr id="3" name="Tabela 3">
            <a:extLst>
              <a:ext uri="{FF2B5EF4-FFF2-40B4-BE49-F238E27FC236}">
                <a16:creationId xmlns:a16="http://schemas.microsoft.com/office/drawing/2014/main" id="{30F9F0CE-71E6-09D7-92C7-7E97255F7D7F}"/>
              </a:ext>
            </a:extLst>
          </p:cNvPr>
          <p:cNvGraphicFramePr>
            <a:graphicFrameLocks noGrp="1"/>
          </p:cNvGraphicFramePr>
          <p:nvPr>
            <p:extLst>
              <p:ext uri="{D42A27DB-BD31-4B8C-83A1-F6EECF244321}">
                <p14:modId xmlns:p14="http://schemas.microsoft.com/office/powerpoint/2010/main" val="3322586711"/>
              </p:ext>
            </p:extLst>
          </p:nvPr>
        </p:nvGraphicFramePr>
        <p:xfrm>
          <a:off x="2300165" y="2621294"/>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83022614"/>
                    </a:ext>
                  </a:extLst>
                </a:gridCol>
                <a:gridCol w="2709333">
                  <a:extLst>
                    <a:ext uri="{9D8B030D-6E8A-4147-A177-3AD203B41FA5}">
                      <a16:colId xmlns:a16="http://schemas.microsoft.com/office/drawing/2014/main" val="3683218599"/>
                    </a:ext>
                  </a:extLst>
                </a:gridCol>
                <a:gridCol w="2709333">
                  <a:extLst>
                    <a:ext uri="{9D8B030D-6E8A-4147-A177-3AD203B41FA5}">
                      <a16:colId xmlns:a16="http://schemas.microsoft.com/office/drawing/2014/main" val="3375696434"/>
                    </a:ext>
                  </a:extLst>
                </a:gridCol>
              </a:tblGrid>
              <a:tr h="370840">
                <a:tc>
                  <a:txBody>
                    <a:bodyPr/>
                    <a:lstStyle/>
                    <a:p>
                      <a:pPr algn="ctr"/>
                      <a:r>
                        <a:rPr lang="pt-BR" dirty="0"/>
                        <a:t>Idade</a:t>
                      </a:r>
                    </a:p>
                  </a:txBody>
                  <a:tcPr/>
                </a:tc>
                <a:tc>
                  <a:txBody>
                    <a:bodyPr/>
                    <a:lstStyle/>
                    <a:p>
                      <a:pPr algn="ctr"/>
                      <a:r>
                        <a:rPr lang="pt-BR" dirty="0"/>
                        <a:t>Mestrado?</a:t>
                      </a:r>
                    </a:p>
                  </a:txBody>
                  <a:tcPr/>
                </a:tc>
                <a:tc>
                  <a:txBody>
                    <a:bodyPr/>
                    <a:lstStyle/>
                    <a:p>
                      <a:pPr algn="ctr"/>
                      <a:r>
                        <a:rPr lang="pt-BR" dirty="0"/>
                        <a:t>Salário</a:t>
                      </a:r>
                    </a:p>
                  </a:txBody>
                  <a:tcPr/>
                </a:tc>
                <a:extLst>
                  <a:ext uri="{0D108BD9-81ED-4DB2-BD59-A6C34878D82A}">
                    <a16:rowId xmlns:a16="http://schemas.microsoft.com/office/drawing/2014/main" val="884570546"/>
                  </a:ext>
                </a:extLst>
              </a:tr>
              <a:tr h="370840">
                <a:tc>
                  <a:txBody>
                    <a:bodyPr/>
                    <a:lstStyle/>
                    <a:p>
                      <a:pPr algn="ctr"/>
                      <a:r>
                        <a:rPr lang="pt-BR" dirty="0"/>
                        <a:t>23</a:t>
                      </a:r>
                    </a:p>
                  </a:txBody>
                  <a:tcPr/>
                </a:tc>
                <a:tc>
                  <a:txBody>
                    <a:bodyPr/>
                    <a:lstStyle/>
                    <a:p>
                      <a:pPr algn="ctr"/>
                      <a:r>
                        <a:rPr lang="pt-BR" dirty="0"/>
                        <a:t>Não</a:t>
                      </a:r>
                    </a:p>
                  </a:txBody>
                  <a:tcPr/>
                </a:tc>
                <a:tc>
                  <a:txBody>
                    <a:bodyPr/>
                    <a:lstStyle/>
                    <a:p>
                      <a:pPr algn="ctr"/>
                      <a:r>
                        <a:rPr lang="pt-BR" dirty="0"/>
                        <a:t>50</a:t>
                      </a:r>
                    </a:p>
                  </a:txBody>
                  <a:tcPr/>
                </a:tc>
                <a:extLst>
                  <a:ext uri="{0D108BD9-81ED-4DB2-BD59-A6C34878D82A}">
                    <a16:rowId xmlns:a16="http://schemas.microsoft.com/office/drawing/2014/main" val="266896463"/>
                  </a:ext>
                </a:extLst>
              </a:tr>
              <a:tr h="370840">
                <a:tc>
                  <a:txBody>
                    <a:bodyPr/>
                    <a:lstStyle/>
                    <a:p>
                      <a:pPr algn="ctr"/>
                      <a:r>
                        <a:rPr lang="pt-BR" dirty="0"/>
                        <a:t>24</a:t>
                      </a:r>
                    </a:p>
                  </a:txBody>
                  <a:tcPr/>
                </a:tc>
                <a:tc>
                  <a:txBody>
                    <a:bodyPr/>
                    <a:lstStyle/>
                    <a:p>
                      <a:pPr algn="ctr"/>
                      <a:r>
                        <a:rPr lang="pt-BR" dirty="0"/>
                        <a:t>sim</a:t>
                      </a:r>
                    </a:p>
                  </a:txBody>
                  <a:tcPr/>
                </a:tc>
                <a:tc>
                  <a:txBody>
                    <a:bodyPr/>
                    <a:lstStyle/>
                    <a:p>
                      <a:pPr algn="ctr"/>
                      <a:r>
                        <a:rPr lang="pt-BR" dirty="0"/>
                        <a:t>70</a:t>
                      </a:r>
                    </a:p>
                  </a:txBody>
                  <a:tcPr/>
                </a:tc>
                <a:extLst>
                  <a:ext uri="{0D108BD9-81ED-4DB2-BD59-A6C34878D82A}">
                    <a16:rowId xmlns:a16="http://schemas.microsoft.com/office/drawing/2014/main" val="151225072"/>
                  </a:ext>
                </a:extLst>
              </a:tr>
              <a:tr h="370840">
                <a:tc>
                  <a:txBody>
                    <a:bodyPr/>
                    <a:lstStyle/>
                    <a:p>
                      <a:pPr algn="ctr"/>
                      <a:r>
                        <a:rPr lang="pt-BR" dirty="0"/>
                        <a:t>26</a:t>
                      </a:r>
                    </a:p>
                  </a:txBody>
                  <a:tcPr/>
                </a:tc>
                <a:tc>
                  <a:txBody>
                    <a:bodyPr/>
                    <a:lstStyle/>
                    <a:p>
                      <a:pPr algn="ctr"/>
                      <a:r>
                        <a:rPr lang="pt-BR" dirty="0"/>
                        <a:t>Sim</a:t>
                      </a:r>
                    </a:p>
                  </a:txBody>
                  <a:tcPr/>
                </a:tc>
                <a:tc>
                  <a:txBody>
                    <a:bodyPr/>
                    <a:lstStyle/>
                    <a:p>
                      <a:pPr algn="ctr"/>
                      <a:r>
                        <a:rPr lang="pt-BR" dirty="0"/>
                        <a:t>80</a:t>
                      </a:r>
                    </a:p>
                  </a:txBody>
                  <a:tcPr/>
                </a:tc>
                <a:extLst>
                  <a:ext uri="{0D108BD9-81ED-4DB2-BD59-A6C34878D82A}">
                    <a16:rowId xmlns:a16="http://schemas.microsoft.com/office/drawing/2014/main" val="1780128406"/>
                  </a:ext>
                </a:extLst>
              </a:tr>
              <a:tr h="370840">
                <a:tc>
                  <a:txBody>
                    <a:bodyPr/>
                    <a:lstStyle/>
                    <a:p>
                      <a:pPr algn="ctr"/>
                      <a:r>
                        <a:rPr lang="pt-BR" dirty="0"/>
                        <a:t>26</a:t>
                      </a:r>
                    </a:p>
                  </a:txBody>
                  <a:tcPr/>
                </a:tc>
                <a:tc>
                  <a:txBody>
                    <a:bodyPr/>
                    <a:lstStyle/>
                    <a:p>
                      <a:pPr algn="ctr"/>
                      <a:r>
                        <a:rPr lang="pt-BR" dirty="0"/>
                        <a:t>Não</a:t>
                      </a:r>
                    </a:p>
                  </a:txBody>
                  <a:tcPr/>
                </a:tc>
                <a:tc>
                  <a:txBody>
                    <a:bodyPr/>
                    <a:lstStyle/>
                    <a:p>
                      <a:pPr algn="ctr"/>
                      <a:r>
                        <a:rPr lang="pt-BR" dirty="0"/>
                        <a:t>65</a:t>
                      </a:r>
                    </a:p>
                  </a:txBody>
                  <a:tcPr/>
                </a:tc>
                <a:extLst>
                  <a:ext uri="{0D108BD9-81ED-4DB2-BD59-A6C34878D82A}">
                    <a16:rowId xmlns:a16="http://schemas.microsoft.com/office/drawing/2014/main" val="2076407525"/>
                  </a:ext>
                </a:extLst>
              </a:tr>
              <a:tr h="370840">
                <a:tc>
                  <a:txBody>
                    <a:bodyPr/>
                    <a:lstStyle/>
                    <a:p>
                      <a:pPr algn="ctr"/>
                      <a:r>
                        <a:rPr lang="pt-BR" dirty="0"/>
                        <a:t>27</a:t>
                      </a:r>
                    </a:p>
                  </a:txBody>
                  <a:tcPr/>
                </a:tc>
                <a:tc>
                  <a:txBody>
                    <a:bodyPr/>
                    <a:lstStyle/>
                    <a:p>
                      <a:pPr algn="ctr"/>
                      <a:r>
                        <a:rPr lang="pt-BR" dirty="0"/>
                        <a:t>Sim</a:t>
                      </a:r>
                    </a:p>
                  </a:txBody>
                  <a:tcPr/>
                </a:tc>
                <a:tc>
                  <a:txBody>
                    <a:bodyPr/>
                    <a:lstStyle/>
                    <a:p>
                      <a:pPr algn="ctr"/>
                      <a:r>
                        <a:rPr lang="pt-BR" dirty="0"/>
                        <a:t>85</a:t>
                      </a:r>
                    </a:p>
                  </a:txBody>
                  <a:tcPr/>
                </a:tc>
                <a:extLst>
                  <a:ext uri="{0D108BD9-81ED-4DB2-BD59-A6C34878D82A}">
                    <a16:rowId xmlns:a16="http://schemas.microsoft.com/office/drawing/2014/main" val="4208423216"/>
                  </a:ext>
                </a:extLst>
              </a:tr>
            </a:tbl>
          </a:graphicData>
        </a:graphic>
      </p:graphicFrame>
    </p:spTree>
    <p:extLst>
      <p:ext uri="{BB962C8B-B14F-4D97-AF65-F5344CB8AC3E}">
        <p14:creationId xmlns:p14="http://schemas.microsoft.com/office/powerpoint/2010/main" val="307285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4329</TotalTime>
  <Words>3757</Words>
  <Application>Microsoft Macintosh PowerPoint</Application>
  <PresentationFormat>Widescreen</PresentationFormat>
  <Paragraphs>1043</Paragraphs>
  <Slides>55</Slides>
  <Notes>54</Notes>
  <HiddenSlides>0</HiddenSlides>
  <MMClips>0</MMClips>
  <ScaleCrop>false</ScaleCrop>
  <HeadingPairs>
    <vt:vector size="6" baseType="variant">
      <vt:variant>
        <vt:lpstr>Fontes usadas</vt:lpstr>
      </vt:variant>
      <vt:variant>
        <vt:i4>9</vt:i4>
      </vt:variant>
      <vt:variant>
        <vt:lpstr>Tema</vt:lpstr>
      </vt:variant>
      <vt:variant>
        <vt:i4>4</vt:i4>
      </vt:variant>
      <vt:variant>
        <vt:lpstr>Títulos de slides</vt:lpstr>
      </vt:variant>
      <vt:variant>
        <vt:i4>55</vt:i4>
      </vt:variant>
    </vt:vector>
  </HeadingPairs>
  <TitlesOfParts>
    <vt:vector size="68" baseType="lpstr">
      <vt:lpstr>Arial</vt:lpstr>
      <vt:lpstr>Calibri</vt:lpstr>
      <vt:lpstr>Calibri Light</vt:lpstr>
      <vt:lpstr>Cambria Math</vt:lpstr>
      <vt:lpstr>Gotham HTF Bold</vt:lpstr>
      <vt:lpstr>Gotham HTF Book</vt:lpstr>
      <vt:lpstr>Gotham HTF Light</vt:lpstr>
      <vt:lpstr>Gotham HTF Medium</vt:lpstr>
      <vt:lpstr>Roboto Light</vt:lpstr>
      <vt:lpstr>Tema do Office</vt:lpstr>
      <vt:lpstr>Office Theme</vt:lpstr>
      <vt:lpstr>Office Theme</vt:lpstr>
      <vt:lpstr>1_Office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Dheny Rodrigues Fernandes</dc:creator>
  <cp:lastModifiedBy>Microsoft Office User</cp:lastModifiedBy>
  <cp:revision>317</cp:revision>
  <dcterms:created xsi:type="dcterms:W3CDTF">2022-08-04T13:22:57Z</dcterms:created>
  <dcterms:modified xsi:type="dcterms:W3CDTF">2022-11-16T01:32:24Z</dcterms:modified>
</cp:coreProperties>
</file>